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37_39D572A8.xml" ContentType="application/vnd.ms-powerpoint.comments+xml"/>
  <Override PartName="/ppt/comments/modernComment_138_EAD652C2.xml" ContentType="application/vnd.ms-powerpoint.comments+xml"/>
  <Override PartName="/ppt/comments/modernComment_10E_0.xml" ContentType="application/vnd.ms-powerpoint.comments+xml"/>
  <Override PartName="/ppt/comments/modernComment_110_0.xml" ContentType="application/vnd.ms-powerpoint.comments+xml"/>
  <Override PartName="/ppt/comments/modernComment_13A_1193FCEC.xml" ContentType="application/vnd.ms-powerpoint.comments+xml"/>
  <Override PartName="/ppt/comments/modernComment_113_0.xml" ContentType="application/vnd.ms-powerpoint.comments+xml"/>
  <Override PartName="/ppt/comments/modernComment_10F_0.xml" ContentType="application/vnd.ms-powerpoint.comments+xml"/>
  <Override PartName="/ppt/comments/modernComment_106_0.xml" ContentType="application/vnd.ms-powerpoint.comments+xml"/>
  <Override PartName="/ppt/comments/modernComment_133_7B74502E.xml" ContentType="application/vnd.ms-powerpoint.comments+xml"/>
  <Override PartName="/ppt/comments/modernComment_143_42ABED13.xml" ContentType="application/vnd.ms-powerpoint.comments+xml"/>
  <Override PartName="/ppt/comments/modernComment_144_6365170D.xml" ContentType="application/vnd.ms-powerpoint.comment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31"/>
  </p:notesMasterIdLst>
  <p:sldIdLst>
    <p:sldId id="256" r:id="rId2"/>
    <p:sldId id="257" r:id="rId3"/>
    <p:sldId id="280" r:id="rId4"/>
    <p:sldId id="258" r:id="rId5"/>
    <p:sldId id="326" r:id="rId6"/>
    <p:sldId id="311" r:id="rId7"/>
    <p:sldId id="312" r:id="rId8"/>
    <p:sldId id="320" r:id="rId9"/>
    <p:sldId id="319" r:id="rId10"/>
    <p:sldId id="318" r:id="rId11"/>
    <p:sldId id="270" r:id="rId12"/>
    <p:sldId id="273" r:id="rId13"/>
    <p:sldId id="317" r:id="rId14"/>
    <p:sldId id="276" r:id="rId15"/>
    <p:sldId id="330" r:id="rId16"/>
    <p:sldId id="333" r:id="rId17"/>
    <p:sldId id="272" r:id="rId18"/>
    <p:sldId id="314" r:id="rId19"/>
    <p:sldId id="275" r:id="rId20"/>
    <p:sldId id="271" r:id="rId21"/>
    <p:sldId id="262" r:id="rId22"/>
    <p:sldId id="307" r:id="rId23"/>
    <p:sldId id="323" r:id="rId24"/>
    <p:sldId id="324" r:id="rId25"/>
    <p:sldId id="282" r:id="rId26"/>
    <p:sldId id="337" r:id="rId27"/>
    <p:sldId id="329" r:id="rId28"/>
    <p:sldId id="339" r:id="rId29"/>
    <p:sldId id="341"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5A9670-FDED-5340-F317-0BE4FA316BF8}" name="Vannucchi, Lisa Julie" initials="" userId="S::ljv210001@utdallas.edu::cd4e06d6-e4d5-4129-9ef9-5fd8064d429e" providerId="AD"/>
  <p188:author id="{189CA586-4271-1205-8FD5-47FB13410E85}" name="Pikna, Spencer Robert" initials="PR" userId="S::srp180011@utdallas.edu::4b5656b3-2594-4092-ae6c-2a201f1b79b5" providerId="AD"/>
  <p188:author id="{2CDFAE94-3E74-19C0-66D0-E749A83FB83C}" name="Touma, Matthew" initials="MT" userId="S::mxt200039@utdallas.edu::387900b3-4b9c-4896-92d8-40f4a303c761" providerId="AD"/>
  <p188:author id="{018C81D9-7AA1-C35D-6F50-054E7B894336}" name="Kallam, Kaushik R" initials="KK" userId="S::krk170002@utdallas.edu::9ded8d3a-d9a2-429f-bfba-20080ecf93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ACCF92-CEB8-25B3-A701-2D704019773C}" v="171" dt="2024-02-18T17:10:04.527"/>
    <p1510:client id="{3823B72F-29E6-BD95-7A65-E57B58467B96}" v="2044" dt="2024-02-19T01:35:13.499"/>
    <p1510:client id="{3BF4FE8B-0068-74D5-3977-DCDB072FA0F9}" v="790" dt="2024-02-18T17:14:00.480"/>
    <p1510:client id="{4087EF6D-BB11-0BA7-49D5-21EF3BDBD18E}" v="15" dt="2024-02-19T01:27:23.131"/>
    <p1510:client id="{46FAE249-7188-69E9-69B4-EE7F7A80CC50}" v="1315" dt="2024-02-19T00:32:58.064"/>
    <p1510:client id="{7EC17FCC-C1DE-E23A-C2E5-46715A8C897C}" v="85" dt="2024-02-18T02:03:37.980"/>
    <p1510:client id="{8D44181B-E5C0-F79E-7C62-B4EF15E05823}" v="271" dt="2024-02-19T00:14:42.365"/>
    <p1510:client id="{A78282D3-C435-8275-FDDB-3AF3ADCC62F9}" v="393" dt="2024-02-18T17:45:14.562"/>
    <p1510:client id="{ACE75B1C-4CDF-0D61-B41C-FB53C8935842}" v="9" dt="2024-02-18T17:12:13.590"/>
    <p1510:client id="{B1695F3D-FB78-4953-A822-9946025C366B}" v="22" dt="2024-02-18T18:31:14.865"/>
    <p1510:client id="{C15F21A8-2786-954A-9756-A3F865FC3FD5}" v="2275" dt="2024-02-19T00:16:05.131"/>
    <p1510:client id="{C4A9CEF7-3088-DE84-600B-BEB4271D83B9}" v="24" dt="2024-02-18T16:20:14.163"/>
    <p1510:client id="{D81864E7-AA7E-43F4-AF04-4020980CE8EB}" v="1598" dt="2024-02-18T18:22:32.182"/>
    <p1510:client id="{E0E2B994-AF46-E15D-B8EF-A1AABBC45A7A}" v="20" dt="2024-02-19T00:16:56.231"/>
    <p1510:client id="{E2AD2A24-70ED-6E92-95C0-453A146BD576}" v="1" dt="2024-02-18T17:06:35.477"/>
  </p1510:revLst>
</p1510:revInfo>
</file>

<file path=ppt/tableStyles.xml><?xml version="1.0" encoding="utf-8"?>
<a:tblStyleLst xmlns:a="http://schemas.openxmlformats.org/drawingml/2006/main" def="{C18402F4-D64C-431C-BF14-441A1887BC37}">
  <a:tblStyle styleId="{C18402F4-D64C-431C-BF14-441A1887BC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956" y="-7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uma, Matthew" userId="387900b3-4b9c-4896-92d8-40f4a303c761" providerId="ADAL" clId="{C15F21A8-2786-954A-9756-A3F865FC3FD5}"/>
    <pc:docChg chg="undo custSel addSld delSld modSld">
      <pc:chgData name="Touma, Matthew" userId="387900b3-4b9c-4896-92d8-40f4a303c761" providerId="ADAL" clId="{C15F21A8-2786-954A-9756-A3F865FC3FD5}" dt="2024-02-19T00:16:05.131" v="5759" actId="20577"/>
      <pc:docMkLst>
        <pc:docMk/>
      </pc:docMkLst>
      <pc:sldChg chg="addSp delSp modSp mod setBg">
        <pc:chgData name="Touma, Matthew" userId="387900b3-4b9c-4896-92d8-40f4a303c761" providerId="ADAL" clId="{C15F21A8-2786-954A-9756-A3F865FC3FD5}" dt="2024-02-11T15:45:39.637" v="3484" actId="1076"/>
        <pc:sldMkLst>
          <pc:docMk/>
          <pc:sldMk cId="0" sldId="256"/>
        </pc:sldMkLst>
        <pc:spChg chg="add del mod">
          <ac:chgData name="Touma, Matthew" userId="387900b3-4b9c-4896-92d8-40f4a303c761" providerId="ADAL" clId="{C15F21A8-2786-954A-9756-A3F865FC3FD5}" dt="2024-02-11T15:42:34.967" v="3337" actId="478"/>
          <ac:spMkLst>
            <pc:docMk/>
            <pc:sldMk cId="0" sldId="256"/>
            <ac:spMk id="3" creationId="{4C316277-5DD6-A9D3-94EC-EFD871B20DD8}"/>
          </ac:spMkLst>
        </pc:spChg>
        <pc:spChg chg="add del mod">
          <ac:chgData name="Touma, Matthew" userId="387900b3-4b9c-4896-92d8-40f4a303c761" providerId="ADAL" clId="{C15F21A8-2786-954A-9756-A3F865FC3FD5}" dt="2024-02-11T15:42:36.510" v="3338" actId="478"/>
          <ac:spMkLst>
            <pc:docMk/>
            <pc:sldMk cId="0" sldId="256"/>
            <ac:spMk id="5" creationId="{C8674999-E6F1-D466-163E-07215B6A26FE}"/>
          </ac:spMkLst>
        </pc:spChg>
        <pc:spChg chg="add mod">
          <ac:chgData name="Touma, Matthew" userId="387900b3-4b9c-4896-92d8-40f4a303c761" providerId="ADAL" clId="{C15F21A8-2786-954A-9756-A3F865FC3FD5}" dt="2024-02-11T15:45:39.637" v="3484" actId="1076"/>
          <ac:spMkLst>
            <pc:docMk/>
            <pc:sldMk cId="0" sldId="256"/>
            <ac:spMk id="6" creationId="{BDF72AA5-415A-E833-C851-3C38F7BA7DB5}"/>
          </ac:spMkLst>
        </pc:spChg>
        <pc:spChg chg="mod">
          <ac:chgData name="Touma, Matthew" userId="387900b3-4b9c-4896-92d8-40f4a303c761" providerId="ADAL" clId="{C15F21A8-2786-954A-9756-A3F865FC3FD5}" dt="2024-02-11T15:44:11.802" v="3457" actId="1076"/>
          <ac:spMkLst>
            <pc:docMk/>
            <pc:sldMk cId="0" sldId="256"/>
            <ac:spMk id="146" creationId="{00000000-0000-0000-0000-000000000000}"/>
          </ac:spMkLst>
        </pc:spChg>
        <pc:spChg chg="del">
          <ac:chgData name="Touma, Matthew" userId="387900b3-4b9c-4896-92d8-40f4a303c761" providerId="ADAL" clId="{C15F21A8-2786-954A-9756-A3F865FC3FD5}" dt="2024-02-11T15:42:31.105" v="3335" actId="478"/>
          <ac:spMkLst>
            <pc:docMk/>
            <pc:sldMk cId="0" sldId="256"/>
            <ac:spMk id="147" creationId="{00000000-0000-0000-0000-000000000000}"/>
          </ac:spMkLst>
        </pc:spChg>
        <pc:picChg chg="add del">
          <ac:chgData name="Touma, Matthew" userId="387900b3-4b9c-4896-92d8-40f4a303c761" providerId="ADAL" clId="{C15F21A8-2786-954A-9756-A3F865FC3FD5}" dt="2024-02-11T15:41:13.824" v="3285" actId="478"/>
          <ac:picMkLst>
            <pc:docMk/>
            <pc:sldMk cId="0" sldId="256"/>
            <ac:picMk id="1026" creationId="{E4DCE722-F7F9-16CF-B027-1004457D9FAA}"/>
          </ac:picMkLst>
        </pc:picChg>
      </pc:sldChg>
      <pc:sldChg chg="modSp mod">
        <pc:chgData name="Touma, Matthew" userId="387900b3-4b9c-4896-92d8-40f4a303c761" providerId="ADAL" clId="{C15F21A8-2786-954A-9756-A3F865FC3FD5}" dt="2024-02-11T13:57:41.887" v="0" actId="20577"/>
        <pc:sldMkLst>
          <pc:docMk/>
          <pc:sldMk cId="0" sldId="279"/>
        </pc:sldMkLst>
        <pc:spChg chg="mod">
          <ac:chgData name="Touma, Matthew" userId="387900b3-4b9c-4896-92d8-40f4a303c761" providerId="ADAL" clId="{C15F21A8-2786-954A-9756-A3F865FC3FD5}" dt="2024-02-11T13:57:41.887" v="0" actId="20577"/>
          <ac:spMkLst>
            <pc:docMk/>
            <pc:sldMk cId="0" sldId="279"/>
            <ac:spMk id="642" creationId="{00000000-0000-0000-0000-000000000000}"/>
          </ac:spMkLst>
        </pc:spChg>
      </pc:sldChg>
      <pc:sldChg chg="add del setBg">
        <pc:chgData name="Touma, Matthew" userId="387900b3-4b9c-4896-92d8-40f4a303c761" providerId="ADAL" clId="{C15F21A8-2786-954A-9756-A3F865FC3FD5}" dt="2024-02-11T14:12:42.747" v="2" actId="2696"/>
        <pc:sldMkLst>
          <pc:docMk/>
          <pc:sldMk cId="1757954822" sldId="321"/>
        </pc:sldMkLst>
      </pc:sldChg>
      <pc:sldChg chg="modSp add mod addCm delCm">
        <pc:chgData name="Touma, Matthew" userId="387900b3-4b9c-4896-92d8-40f4a303c761" providerId="ADAL" clId="{C15F21A8-2786-954A-9756-A3F865FC3FD5}" dt="2024-02-11T14:13:43.930" v="46"/>
        <pc:sldMkLst>
          <pc:docMk/>
          <pc:sldMk cId="4146094468" sldId="321"/>
        </pc:sldMkLst>
        <pc:spChg chg="mod">
          <ac:chgData name="Touma, Matthew" userId="387900b3-4b9c-4896-92d8-40f4a303c761" providerId="ADAL" clId="{C15F21A8-2786-954A-9756-A3F865FC3FD5}" dt="2024-02-11T14:13:34.103" v="45" actId="20577"/>
          <ac:spMkLst>
            <pc:docMk/>
            <pc:sldMk cId="4146094468" sldId="321"/>
            <ac:spMk id="3" creationId="{421EF429-3E7E-F602-858B-3120CF18CC97}"/>
          </ac:spMkLst>
        </pc:spChg>
        <pc:spChg chg="mod">
          <ac:chgData name="Touma, Matthew" userId="387900b3-4b9c-4896-92d8-40f4a303c761" providerId="ADAL" clId="{C15F21A8-2786-954A-9756-A3F865FC3FD5}" dt="2024-02-11T14:13:22.870" v="19" actId="20577"/>
          <ac:spMkLst>
            <pc:docMk/>
            <pc:sldMk cId="4146094468" sldId="321"/>
            <ac:spMk id="393" creationId="{5D9AAC42-278D-F690-AB06-47E2FCB81F2C}"/>
          </ac:spMkLst>
        </pc:spChg>
        <pc:spChg chg="mod">
          <ac:chgData name="Touma, Matthew" userId="387900b3-4b9c-4896-92d8-40f4a303c761" providerId="ADAL" clId="{C15F21A8-2786-954A-9756-A3F865FC3FD5}" dt="2024-02-11T14:13:14.207" v="6" actId="20577"/>
          <ac:spMkLst>
            <pc:docMk/>
            <pc:sldMk cId="4146094468" sldId="321"/>
            <ac:spMk id="394" creationId="{5C69903A-C58F-DE0E-B5F1-90C913209CF5}"/>
          </ac:spMkLst>
        </pc:spChg>
        <pc:extLst>
          <p:ext xmlns:p="http://schemas.openxmlformats.org/presentationml/2006/main" uri="{D6D511B9-2390-475A-947B-AFAB55BFBCF1}">
            <pc226:cmChg xmlns:pc226="http://schemas.microsoft.com/office/powerpoint/2022/06/main/command" chg="add">
              <pc226:chgData name="Touma, Matthew" userId="387900b3-4b9c-4896-92d8-40f4a303c761" providerId="ADAL" clId="{C15F21A8-2786-954A-9756-A3F865FC3FD5}" dt="2024-02-11T14:13:43.930" v="46"/>
              <pc2:cmMkLst xmlns:pc2="http://schemas.microsoft.com/office/powerpoint/2019/9/main/command">
                <pc:docMk/>
                <pc:sldMk cId="4146094468" sldId="321"/>
                <pc2:cmMk id="{46816D22-F05A-F24B-94DC-BB36EFD9EF15}"/>
              </pc2:cmMkLst>
            </pc226:cmChg>
            <pc226:cmChg xmlns:pc226="http://schemas.microsoft.com/office/powerpoint/2022/06/main/command" chg="del">
              <pc226:chgData name="Touma, Matthew" userId="387900b3-4b9c-4896-92d8-40f4a303c761" providerId="ADAL" clId="{C15F21A8-2786-954A-9756-A3F865FC3FD5}" dt="2024-02-11T14:13:08.975" v="4"/>
              <pc2:cmMkLst xmlns:pc2="http://schemas.microsoft.com/office/powerpoint/2019/9/main/command">
                <pc:docMk/>
                <pc:sldMk cId="4146094468" sldId="321"/>
                <pc2:cmMk id="{2F77A79D-1E6C-1D40-A9BA-D91FFDD4D297}"/>
              </pc2:cmMkLst>
            </pc226:cmChg>
          </p:ext>
        </pc:extLst>
      </pc:sldChg>
      <pc:sldChg chg="new del">
        <pc:chgData name="Touma, Matthew" userId="387900b3-4b9c-4896-92d8-40f4a303c761" providerId="ADAL" clId="{C15F21A8-2786-954A-9756-A3F865FC3FD5}" dt="2024-02-11T14:14:20.838" v="49" actId="2696"/>
        <pc:sldMkLst>
          <pc:docMk/>
          <pc:sldMk cId="2534264965" sldId="322"/>
        </pc:sldMkLst>
      </pc:sldChg>
      <pc:sldChg chg="addSp delSp modSp add mod addCm">
        <pc:chgData name="Touma, Matthew" userId="387900b3-4b9c-4896-92d8-40f4a303c761" providerId="ADAL" clId="{C15F21A8-2786-954A-9756-A3F865FC3FD5}" dt="2024-02-19T00:16:05.131" v="5759" actId="20577"/>
        <pc:sldMkLst>
          <pc:docMk/>
          <pc:sldMk cId="1118563603" sldId="323"/>
        </pc:sldMkLst>
        <pc:spChg chg="add mod">
          <ac:chgData name="Touma, Matthew" userId="387900b3-4b9c-4896-92d8-40f4a303c761" providerId="ADAL" clId="{C15F21A8-2786-954A-9756-A3F865FC3FD5}" dt="2024-02-11T14:20:00.536" v="179" actId="20577"/>
          <ac:spMkLst>
            <pc:docMk/>
            <pc:sldMk cId="1118563603" sldId="323"/>
            <ac:spMk id="9" creationId="{3F1A9CD3-4ABC-83BB-3B2B-4675068F06FF}"/>
          </ac:spMkLst>
        </pc:spChg>
        <pc:spChg chg="add mod">
          <ac:chgData name="Touma, Matthew" userId="387900b3-4b9c-4896-92d8-40f4a303c761" providerId="ADAL" clId="{C15F21A8-2786-954A-9756-A3F865FC3FD5}" dt="2024-02-11T14:19:53.127" v="166" actId="20577"/>
          <ac:spMkLst>
            <pc:docMk/>
            <pc:sldMk cId="1118563603" sldId="323"/>
            <ac:spMk id="10" creationId="{EF4ACD2C-A9ED-D44E-5BFC-BE0BBF63D7F5}"/>
          </ac:spMkLst>
        </pc:spChg>
        <pc:spChg chg="add mod">
          <ac:chgData name="Touma, Matthew" userId="387900b3-4b9c-4896-92d8-40f4a303c761" providerId="ADAL" clId="{C15F21A8-2786-954A-9756-A3F865FC3FD5}" dt="2024-02-11T14:20:04.544" v="186" actId="20577"/>
          <ac:spMkLst>
            <pc:docMk/>
            <pc:sldMk cId="1118563603" sldId="323"/>
            <ac:spMk id="11" creationId="{BC284325-81C9-4F7C-A084-199859585904}"/>
          </ac:spMkLst>
        </pc:spChg>
        <pc:spChg chg="add mod">
          <ac:chgData name="Touma, Matthew" userId="387900b3-4b9c-4896-92d8-40f4a303c761" providerId="ADAL" clId="{C15F21A8-2786-954A-9756-A3F865FC3FD5}" dt="2024-02-19T00:16:05.131" v="5759" actId="20577"/>
          <ac:spMkLst>
            <pc:docMk/>
            <pc:sldMk cId="1118563603" sldId="323"/>
            <ac:spMk id="12" creationId="{86DBB265-B97B-319B-7393-58980B3932E6}"/>
          </ac:spMkLst>
        </pc:spChg>
        <pc:spChg chg="add mod">
          <ac:chgData name="Touma, Matthew" userId="387900b3-4b9c-4896-92d8-40f4a303c761" providerId="ADAL" clId="{C15F21A8-2786-954A-9756-A3F865FC3FD5}" dt="2024-02-11T14:43:37.536" v="1672" actId="313"/>
          <ac:spMkLst>
            <pc:docMk/>
            <pc:sldMk cId="1118563603" sldId="323"/>
            <ac:spMk id="13" creationId="{F4AF42E3-882E-97F0-2F69-3A00AB4FE85C}"/>
          </ac:spMkLst>
        </pc:spChg>
        <pc:spChg chg="add mod">
          <ac:chgData name="Touma, Matthew" userId="387900b3-4b9c-4896-92d8-40f4a303c761" providerId="ADAL" clId="{C15F21A8-2786-954A-9756-A3F865FC3FD5}" dt="2024-02-11T14:52:10.797" v="2487" actId="1076"/>
          <ac:spMkLst>
            <pc:docMk/>
            <pc:sldMk cId="1118563603" sldId="323"/>
            <ac:spMk id="14" creationId="{54B7F268-89FB-1474-C2E9-F286BA951B89}"/>
          </ac:spMkLst>
        </pc:spChg>
        <pc:spChg chg="add mod">
          <ac:chgData name="Touma, Matthew" userId="387900b3-4b9c-4896-92d8-40f4a303c761" providerId="ADAL" clId="{C15F21A8-2786-954A-9756-A3F865FC3FD5}" dt="2024-02-11T14:58:34.400" v="3280" actId="108"/>
          <ac:spMkLst>
            <pc:docMk/>
            <pc:sldMk cId="1118563603" sldId="323"/>
            <ac:spMk id="15" creationId="{99A7E278-80DD-30D4-87C9-8C81DCD5B27B}"/>
          </ac:spMkLst>
        </pc:spChg>
        <pc:spChg chg="mod">
          <ac:chgData name="Touma, Matthew" userId="387900b3-4b9c-4896-92d8-40f4a303c761" providerId="ADAL" clId="{C15F21A8-2786-954A-9756-A3F865FC3FD5}" dt="2024-02-11T14:18:57.324" v="149" actId="1076"/>
          <ac:spMkLst>
            <pc:docMk/>
            <pc:sldMk cId="1118563603" sldId="323"/>
            <ac:spMk id="599" creationId="{A7EC32F5-1F0E-DF2D-07F0-5FCBC30EAB85}"/>
          </ac:spMkLst>
        </pc:spChg>
        <pc:spChg chg="del">
          <ac:chgData name="Touma, Matthew" userId="387900b3-4b9c-4896-92d8-40f4a303c761" providerId="ADAL" clId="{C15F21A8-2786-954A-9756-A3F865FC3FD5}" dt="2024-02-11T14:14:45.200" v="86" actId="478"/>
          <ac:spMkLst>
            <pc:docMk/>
            <pc:sldMk cId="1118563603" sldId="323"/>
            <ac:spMk id="600" creationId="{7D21455F-F173-8C61-2331-011EBBEE6B41}"/>
          </ac:spMkLst>
        </pc:spChg>
        <pc:spChg chg="del mod">
          <ac:chgData name="Touma, Matthew" userId="387900b3-4b9c-4896-92d8-40f4a303c761" providerId="ADAL" clId="{C15F21A8-2786-954A-9756-A3F865FC3FD5}" dt="2024-02-11T14:15:17.439" v="100" actId="478"/>
          <ac:spMkLst>
            <pc:docMk/>
            <pc:sldMk cId="1118563603" sldId="323"/>
            <ac:spMk id="601" creationId="{BA737AB4-BF28-3866-69D4-07313957D2CB}"/>
          </ac:spMkLst>
        </pc:spChg>
        <pc:spChg chg="del">
          <ac:chgData name="Touma, Matthew" userId="387900b3-4b9c-4896-92d8-40f4a303c761" providerId="ADAL" clId="{C15F21A8-2786-954A-9756-A3F865FC3FD5}" dt="2024-02-11T14:15:29.103" v="105" actId="478"/>
          <ac:spMkLst>
            <pc:docMk/>
            <pc:sldMk cId="1118563603" sldId="323"/>
            <ac:spMk id="602" creationId="{CA50331B-3FF2-394C-5B20-83CD55A97DE4}"/>
          </ac:spMkLst>
        </pc:spChg>
        <pc:spChg chg="del">
          <ac:chgData name="Touma, Matthew" userId="387900b3-4b9c-4896-92d8-40f4a303c761" providerId="ADAL" clId="{C15F21A8-2786-954A-9756-A3F865FC3FD5}" dt="2024-02-11T14:15:10.611" v="95" actId="478"/>
          <ac:spMkLst>
            <pc:docMk/>
            <pc:sldMk cId="1118563603" sldId="323"/>
            <ac:spMk id="604" creationId="{4E9EEE28-05C1-C1B2-51D1-F89399551145}"/>
          </ac:spMkLst>
        </pc:spChg>
        <pc:spChg chg="del">
          <ac:chgData name="Touma, Matthew" userId="387900b3-4b9c-4896-92d8-40f4a303c761" providerId="ADAL" clId="{C15F21A8-2786-954A-9756-A3F865FC3FD5}" dt="2024-02-11T14:15:42.688" v="111" actId="478"/>
          <ac:spMkLst>
            <pc:docMk/>
            <pc:sldMk cId="1118563603" sldId="323"/>
            <ac:spMk id="605" creationId="{57D96A9E-A908-A399-8EF4-225F829356BC}"/>
          </ac:spMkLst>
        </pc:spChg>
        <pc:spChg chg="del">
          <ac:chgData name="Touma, Matthew" userId="387900b3-4b9c-4896-92d8-40f4a303c761" providerId="ADAL" clId="{C15F21A8-2786-954A-9756-A3F865FC3FD5}" dt="2024-02-11T14:15:34.640" v="106" actId="478"/>
          <ac:spMkLst>
            <pc:docMk/>
            <pc:sldMk cId="1118563603" sldId="323"/>
            <ac:spMk id="606" creationId="{61CB0129-701D-3087-5F54-B787A1A9CF21}"/>
          </ac:spMkLst>
        </pc:spChg>
        <pc:spChg chg="del">
          <ac:chgData name="Touma, Matthew" userId="387900b3-4b9c-4896-92d8-40f4a303c761" providerId="ADAL" clId="{C15F21A8-2786-954A-9756-A3F865FC3FD5}" dt="2024-02-11T14:15:12.336" v="96" actId="478"/>
          <ac:spMkLst>
            <pc:docMk/>
            <pc:sldMk cId="1118563603" sldId="323"/>
            <ac:spMk id="609" creationId="{70FE015F-1A73-CE24-4514-16F37227D687}"/>
          </ac:spMkLst>
        </pc:spChg>
        <pc:spChg chg="del">
          <ac:chgData name="Touma, Matthew" userId="387900b3-4b9c-4896-92d8-40f4a303c761" providerId="ADAL" clId="{C15F21A8-2786-954A-9756-A3F865FC3FD5}" dt="2024-02-11T14:15:37.088" v="107" actId="478"/>
          <ac:spMkLst>
            <pc:docMk/>
            <pc:sldMk cId="1118563603" sldId="323"/>
            <ac:spMk id="610" creationId="{E8ECC21D-91E5-64E9-BD19-C855EC60E536}"/>
          </ac:spMkLst>
        </pc:spChg>
        <pc:spChg chg="del">
          <ac:chgData name="Touma, Matthew" userId="387900b3-4b9c-4896-92d8-40f4a303c761" providerId="ADAL" clId="{C15F21A8-2786-954A-9756-A3F865FC3FD5}" dt="2024-02-11T14:15:38.048" v="108" actId="478"/>
          <ac:spMkLst>
            <pc:docMk/>
            <pc:sldMk cId="1118563603" sldId="323"/>
            <ac:spMk id="611" creationId="{073902FB-284F-FCD7-5B55-27772C53E7B7}"/>
          </ac:spMkLst>
        </pc:spChg>
        <pc:spChg chg="mod">
          <ac:chgData name="Touma, Matthew" userId="387900b3-4b9c-4896-92d8-40f4a303c761" providerId="ADAL" clId="{C15F21A8-2786-954A-9756-A3F865FC3FD5}" dt="2024-02-11T14:19:10.561" v="150" actId="1076"/>
          <ac:spMkLst>
            <pc:docMk/>
            <pc:sldMk cId="1118563603" sldId="323"/>
            <ac:spMk id="612" creationId="{0875AD14-DB9C-B313-5B51-9512D6904E3D}"/>
          </ac:spMkLst>
        </pc:spChg>
        <pc:spChg chg="del mod">
          <ac:chgData name="Touma, Matthew" userId="387900b3-4b9c-4896-92d8-40f4a303c761" providerId="ADAL" clId="{C15F21A8-2786-954A-9756-A3F865FC3FD5}" dt="2024-02-11T14:15:09.023" v="94" actId="478"/>
          <ac:spMkLst>
            <pc:docMk/>
            <pc:sldMk cId="1118563603" sldId="323"/>
            <ac:spMk id="615" creationId="{3EB6F549-66C0-F5B8-B6E2-593E2B3BA5AB}"/>
          </ac:spMkLst>
        </pc:spChg>
        <pc:spChg chg="del">
          <ac:chgData name="Touma, Matthew" userId="387900b3-4b9c-4896-92d8-40f4a303c761" providerId="ADAL" clId="{C15F21A8-2786-954A-9756-A3F865FC3FD5}" dt="2024-02-11T14:14:47.862" v="87" actId="478"/>
          <ac:spMkLst>
            <pc:docMk/>
            <pc:sldMk cId="1118563603" sldId="323"/>
            <ac:spMk id="616" creationId="{EEBCF5D8-F784-6511-48A0-BD6822149168}"/>
          </ac:spMkLst>
        </pc:spChg>
        <pc:spChg chg="del">
          <ac:chgData name="Touma, Matthew" userId="387900b3-4b9c-4896-92d8-40f4a303c761" providerId="ADAL" clId="{C15F21A8-2786-954A-9756-A3F865FC3FD5}" dt="2024-02-11T14:14:48.564" v="88" actId="478"/>
          <ac:spMkLst>
            <pc:docMk/>
            <pc:sldMk cId="1118563603" sldId="323"/>
            <ac:spMk id="617" creationId="{DBADF2FA-FAC6-7CAE-DDA2-42CCCD953AD1}"/>
          </ac:spMkLst>
        </pc:spChg>
        <pc:spChg chg="del">
          <ac:chgData name="Touma, Matthew" userId="387900b3-4b9c-4896-92d8-40f4a303c761" providerId="ADAL" clId="{C15F21A8-2786-954A-9756-A3F865FC3FD5}" dt="2024-02-11T14:15:25.574" v="102" actId="478"/>
          <ac:spMkLst>
            <pc:docMk/>
            <pc:sldMk cId="1118563603" sldId="323"/>
            <ac:spMk id="618" creationId="{D04298E3-53FE-D638-53F0-5F48B6B50866}"/>
          </ac:spMkLst>
        </pc:spChg>
        <pc:spChg chg="del">
          <ac:chgData name="Touma, Matthew" userId="387900b3-4b9c-4896-92d8-40f4a303c761" providerId="ADAL" clId="{C15F21A8-2786-954A-9756-A3F865FC3FD5}" dt="2024-02-11T14:15:14.070" v="97" actId="478"/>
          <ac:spMkLst>
            <pc:docMk/>
            <pc:sldMk cId="1118563603" sldId="323"/>
            <ac:spMk id="620" creationId="{F2C29C98-C581-B63D-DA83-0F93007356BA}"/>
          </ac:spMkLst>
        </pc:spChg>
        <pc:spChg chg="del">
          <ac:chgData name="Touma, Matthew" userId="387900b3-4b9c-4896-92d8-40f4a303c761" providerId="ADAL" clId="{C15F21A8-2786-954A-9756-A3F865FC3FD5}" dt="2024-02-11T14:15:27.951" v="104" actId="478"/>
          <ac:spMkLst>
            <pc:docMk/>
            <pc:sldMk cId="1118563603" sldId="323"/>
            <ac:spMk id="621" creationId="{26B72FC8-0AF9-C337-6ECB-39CA3967BEE0}"/>
          </ac:spMkLst>
        </pc:spChg>
        <pc:grpChg chg="del">
          <ac:chgData name="Touma, Matthew" userId="387900b3-4b9c-4896-92d8-40f4a303c761" providerId="ADAL" clId="{C15F21A8-2786-954A-9756-A3F865FC3FD5}" dt="2024-02-11T14:15:15.032" v="98" actId="478"/>
          <ac:grpSpMkLst>
            <pc:docMk/>
            <pc:sldMk cId="1118563603" sldId="323"/>
            <ac:grpSpMk id="622" creationId="{5E0AF128-F3C3-94DC-DD5B-2EEEE635657A}"/>
          </ac:grpSpMkLst>
        </pc:grpChg>
        <pc:cxnChg chg="add mod">
          <ac:chgData name="Touma, Matthew" userId="387900b3-4b9c-4896-92d8-40f4a303c761" providerId="ADAL" clId="{C15F21A8-2786-954A-9756-A3F865FC3FD5}" dt="2024-02-11T15:24:42.014" v="3283" actId="14100"/>
          <ac:cxnSpMkLst>
            <pc:docMk/>
            <pc:sldMk cId="1118563603" sldId="323"/>
            <ac:cxnSpMk id="3" creationId="{90F3C458-A8F3-1577-13BE-B484485B0499}"/>
          </ac:cxnSpMkLst>
        </pc:cxnChg>
        <pc:cxnChg chg="add mod">
          <ac:chgData name="Touma, Matthew" userId="387900b3-4b9c-4896-92d8-40f4a303c761" providerId="ADAL" clId="{C15F21A8-2786-954A-9756-A3F865FC3FD5}" dt="2024-02-11T14:17:15.303" v="133" actId="1076"/>
          <ac:cxnSpMkLst>
            <pc:docMk/>
            <pc:sldMk cId="1118563603" sldId="323"/>
            <ac:cxnSpMk id="4" creationId="{788BC857-D7DB-B488-3A50-C9AEDDEBEF8D}"/>
          </ac:cxnSpMkLst>
        </pc:cxnChg>
        <pc:cxnChg chg="del mod">
          <ac:chgData name="Touma, Matthew" userId="387900b3-4b9c-4896-92d8-40f4a303c761" providerId="ADAL" clId="{C15F21A8-2786-954A-9756-A3F865FC3FD5}" dt="2024-02-11T14:19:13.237" v="151" actId="478"/>
          <ac:cxnSpMkLst>
            <pc:docMk/>
            <pc:sldMk cId="1118563603" sldId="323"/>
            <ac:cxnSpMk id="603" creationId="{BAA43BE1-1D80-CB18-4835-9912D431E866}"/>
          </ac:cxnSpMkLst>
        </pc:cxnChg>
        <pc:cxnChg chg="del">
          <ac:chgData name="Touma, Matthew" userId="387900b3-4b9c-4896-92d8-40f4a303c761" providerId="ADAL" clId="{C15F21A8-2786-954A-9756-A3F865FC3FD5}" dt="2024-02-11T14:15:39.230" v="109" actId="478"/>
          <ac:cxnSpMkLst>
            <pc:docMk/>
            <pc:sldMk cId="1118563603" sldId="323"/>
            <ac:cxnSpMk id="607" creationId="{FB7AFF18-EBED-E85E-F535-C5EDB43777A7}"/>
          </ac:cxnSpMkLst>
        </pc:cxnChg>
        <pc:cxnChg chg="del">
          <ac:chgData name="Touma, Matthew" userId="387900b3-4b9c-4896-92d8-40f4a303c761" providerId="ADAL" clId="{C15F21A8-2786-954A-9756-A3F865FC3FD5}" dt="2024-02-11T14:15:40.253" v="110" actId="478"/>
          <ac:cxnSpMkLst>
            <pc:docMk/>
            <pc:sldMk cId="1118563603" sldId="323"/>
            <ac:cxnSpMk id="608" creationId="{35DA32CF-0280-55E2-9625-13754E5F06DA}"/>
          </ac:cxnSpMkLst>
        </pc:cxnChg>
        <pc:cxnChg chg="del">
          <ac:chgData name="Touma, Matthew" userId="387900b3-4b9c-4896-92d8-40f4a303c761" providerId="ADAL" clId="{C15F21A8-2786-954A-9756-A3F865FC3FD5}" dt="2024-02-11T14:14:51.262" v="90" actId="478"/>
          <ac:cxnSpMkLst>
            <pc:docMk/>
            <pc:sldMk cId="1118563603" sldId="323"/>
            <ac:cxnSpMk id="613" creationId="{5A1D7D9B-FBD9-0491-AEF5-849FF5D61BCA}"/>
          </ac:cxnSpMkLst>
        </pc:cxnChg>
        <pc:cxnChg chg="del">
          <ac:chgData name="Touma, Matthew" userId="387900b3-4b9c-4896-92d8-40f4a303c761" providerId="ADAL" clId="{C15F21A8-2786-954A-9756-A3F865FC3FD5}" dt="2024-02-11T14:14:50.215" v="89" actId="478"/>
          <ac:cxnSpMkLst>
            <pc:docMk/>
            <pc:sldMk cId="1118563603" sldId="323"/>
            <ac:cxnSpMk id="614" creationId="{E1E2042B-A748-0E2C-4637-0D55F682E14E}"/>
          </ac:cxnSpMkLst>
        </pc:cxnChg>
        <pc:cxnChg chg="del">
          <ac:chgData name="Touma, Matthew" userId="387900b3-4b9c-4896-92d8-40f4a303c761" providerId="ADAL" clId="{C15F21A8-2786-954A-9756-A3F865FC3FD5}" dt="2024-02-11T14:15:26.582" v="103" actId="478"/>
          <ac:cxnSpMkLst>
            <pc:docMk/>
            <pc:sldMk cId="1118563603" sldId="323"/>
            <ac:cxnSpMk id="619" creationId="{980D0584-9CDA-F63E-24B2-529DF07D9B2C}"/>
          </ac:cxnSpMkLst>
        </pc:cxnChg>
        <pc:extLst>
          <p:ext xmlns:p="http://schemas.openxmlformats.org/presentationml/2006/main" uri="{D6D511B9-2390-475A-947B-AFAB55BFBCF1}">
            <pc226:cmChg xmlns:pc226="http://schemas.microsoft.com/office/powerpoint/2022/06/main/command" chg="add">
              <pc226:chgData name="Touma, Matthew" userId="387900b3-4b9c-4896-92d8-40f4a303c761" providerId="ADAL" clId="{C15F21A8-2786-954A-9756-A3F865FC3FD5}" dt="2024-02-11T14:20:17.838" v="187"/>
              <pc2:cmMkLst xmlns:pc2="http://schemas.microsoft.com/office/powerpoint/2019/9/main/command">
                <pc:docMk/>
                <pc:sldMk cId="1118563603" sldId="323"/>
                <pc2:cmMk id="{71D32E20-7FF5-0F4F-8796-3942C1D68103}"/>
              </pc2:cmMkLst>
            </pc226:cmChg>
          </p:ext>
        </pc:extLst>
      </pc:sldChg>
      <pc:sldChg chg="modSp add mod addCm">
        <pc:chgData name="Touma, Matthew" userId="387900b3-4b9c-4896-92d8-40f4a303c761" providerId="ADAL" clId="{C15F21A8-2786-954A-9756-A3F865FC3FD5}" dt="2024-02-18T16:54:53.627" v="5744" actId="20577"/>
        <pc:sldMkLst>
          <pc:docMk/>
          <pc:sldMk cId="1667569421" sldId="324"/>
        </pc:sldMkLst>
        <pc:spChg chg="mod">
          <ac:chgData name="Touma, Matthew" userId="387900b3-4b9c-4896-92d8-40f4a303c761" providerId="ADAL" clId="{C15F21A8-2786-954A-9756-A3F865FC3FD5}" dt="2024-02-18T16:05:39.936" v="5107" actId="1076"/>
          <ac:spMkLst>
            <pc:docMk/>
            <pc:sldMk cId="1667569421" sldId="324"/>
            <ac:spMk id="210" creationId="{39DA009C-1E2F-8805-57D5-0CED40DB0782}"/>
          </ac:spMkLst>
        </pc:spChg>
        <pc:spChg chg="mod">
          <ac:chgData name="Touma, Matthew" userId="387900b3-4b9c-4896-92d8-40f4a303c761" providerId="ADAL" clId="{C15F21A8-2786-954A-9756-A3F865FC3FD5}" dt="2024-02-11T14:47:06.489" v="1691" actId="1076"/>
          <ac:spMkLst>
            <pc:docMk/>
            <pc:sldMk cId="1667569421" sldId="324"/>
            <ac:spMk id="211" creationId="{7692494E-2204-A6D6-C056-4B533CAA17A9}"/>
          </ac:spMkLst>
        </pc:spChg>
        <pc:spChg chg="mod">
          <ac:chgData name="Touma, Matthew" userId="387900b3-4b9c-4896-92d8-40f4a303c761" providerId="ADAL" clId="{C15F21A8-2786-954A-9756-A3F865FC3FD5}" dt="2024-02-18T16:54:53.627" v="5744" actId="20577"/>
          <ac:spMkLst>
            <pc:docMk/>
            <pc:sldMk cId="1667569421" sldId="324"/>
            <ac:spMk id="212" creationId="{4FCCA479-0B06-2475-F4C9-B6D181A39A27}"/>
          </ac:spMkLst>
        </pc:spChg>
        <pc:spChg chg="mod">
          <ac:chgData name="Touma, Matthew" userId="387900b3-4b9c-4896-92d8-40f4a303c761" providerId="ADAL" clId="{C15F21A8-2786-954A-9756-A3F865FC3FD5}" dt="2024-02-18T16:48:01.024" v="5361" actId="5793"/>
          <ac:spMkLst>
            <pc:docMk/>
            <pc:sldMk cId="1667569421" sldId="324"/>
            <ac:spMk id="213" creationId="{2BE4CA55-F04E-C23E-9560-725BFDE7572E}"/>
          </ac:spMkLst>
        </pc:spChg>
        <pc:picChg chg="mod">
          <ac:chgData name="Touma, Matthew" userId="387900b3-4b9c-4896-92d8-40f4a303c761" providerId="ADAL" clId="{C15F21A8-2786-954A-9756-A3F865FC3FD5}" dt="2024-02-18T16:48:54.406" v="5461" actId="1076"/>
          <ac:picMkLst>
            <pc:docMk/>
            <pc:sldMk cId="1667569421" sldId="324"/>
            <ac:picMk id="209" creationId="{DD77618E-DAF3-042A-BFD7-7730E3E807BD}"/>
          </ac:picMkLst>
        </pc:picChg>
        <pc:extLst>
          <p:ext xmlns:p="http://schemas.openxmlformats.org/presentationml/2006/main" uri="{D6D511B9-2390-475A-947B-AFAB55BFBCF1}">
            <pc226:cmChg xmlns:pc226="http://schemas.microsoft.com/office/powerpoint/2022/06/main/command" chg="add">
              <pc226:chgData name="Touma, Matthew" userId="387900b3-4b9c-4896-92d8-40f4a303c761" providerId="ADAL" clId="{C15F21A8-2786-954A-9756-A3F865FC3FD5}" dt="2024-02-11T14:47:26.354" v="1692"/>
              <pc2:cmMkLst xmlns:pc2="http://schemas.microsoft.com/office/powerpoint/2019/9/main/command">
                <pc:docMk/>
                <pc:sldMk cId="1667569421" sldId="324"/>
                <pc2:cmMk id="{1BA3EC37-EC1A-744D-A301-8A07E0FA5D32}"/>
              </pc2:cmMkLst>
            </pc226:cmChg>
          </p:ext>
        </pc:extLst>
      </pc:sldChg>
      <pc:sldChg chg="addSp delSp modSp add del mod">
        <pc:chgData name="Touma, Matthew" userId="387900b3-4b9c-4896-92d8-40f4a303c761" providerId="ADAL" clId="{C15F21A8-2786-954A-9756-A3F865FC3FD5}" dt="2024-02-18T15:41:03.501" v="3845" actId="2696"/>
        <pc:sldMkLst>
          <pc:docMk/>
          <pc:sldMk cId="2566267802" sldId="331"/>
        </pc:sldMkLst>
        <pc:spChg chg="add del mod">
          <ac:chgData name="Touma, Matthew" userId="387900b3-4b9c-4896-92d8-40f4a303c761" providerId="ADAL" clId="{C15F21A8-2786-954A-9756-A3F865FC3FD5}" dt="2024-02-18T15:30:41.477" v="3488" actId="478"/>
          <ac:spMkLst>
            <pc:docMk/>
            <pc:sldMk cId="2566267802" sldId="331"/>
            <ac:spMk id="3" creationId="{BBEB432F-3968-45C1-BDF7-24B9A8290FFD}"/>
          </ac:spMkLst>
        </pc:spChg>
        <pc:spChg chg="mod">
          <ac:chgData name="Touma, Matthew" userId="387900b3-4b9c-4896-92d8-40f4a303c761" providerId="ADAL" clId="{C15F21A8-2786-954A-9756-A3F865FC3FD5}" dt="2024-02-18T15:30:53.472" v="3502" actId="20577"/>
          <ac:spMkLst>
            <pc:docMk/>
            <pc:sldMk cId="2566267802" sldId="331"/>
            <ac:spMk id="210" creationId="{59179DB6-4F83-2885-EB73-6E21F7D1936C}"/>
          </ac:spMkLst>
        </pc:spChg>
        <pc:spChg chg="add del mod">
          <ac:chgData name="Touma, Matthew" userId="387900b3-4b9c-4896-92d8-40f4a303c761" providerId="ADAL" clId="{C15F21A8-2786-954A-9756-A3F865FC3FD5}" dt="2024-02-18T15:30:45.254" v="3489" actId="20577"/>
          <ac:spMkLst>
            <pc:docMk/>
            <pc:sldMk cId="2566267802" sldId="331"/>
            <ac:spMk id="213" creationId="{FC7EAC85-867A-7CF3-D0AC-AA37A96A6AC5}"/>
          </ac:spMkLst>
        </pc:spChg>
        <pc:picChg chg="mod">
          <ac:chgData name="Touma, Matthew" userId="387900b3-4b9c-4896-92d8-40f4a303c761" providerId="ADAL" clId="{C15F21A8-2786-954A-9756-A3F865FC3FD5}" dt="2024-02-18T15:30:47.108" v="3490" actId="1076"/>
          <ac:picMkLst>
            <pc:docMk/>
            <pc:sldMk cId="2566267802" sldId="331"/>
            <ac:picMk id="209" creationId="{F920B076-06FA-FC1B-3C95-908A84D223D1}"/>
          </ac:picMkLst>
        </pc:picChg>
      </pc:sldChg>
      <pc:sldChg chg="modSp add del mod">
        <pc:chgData name="Touma, Matthew" userId="387900b3-4b9c-4896-92d8-40f4a303c761" providerId="ADAL" clId="{C15F21A8-2786-954A-9756-A3F865FC3FD5}" dt="2024-02-18T16:48:43.964" v="5460" actId="2696"/>
        <pc:sldMkLst>
          <pc:docMk/>
          <pc:sldMk cId="2660724258" sldId="331"/>
        </pc:sldMkLst>
        <pc:spChg chg="mod">
          <ac:chgData name="Touma, Matthew" userId="387900b3-4b9c-4896-92d8-40f4a303c761" providerId="ADAL" clId="{C15F21A8-2786-954A-9756-A3F865FC3FD5}" dt="2024-02-18T16:46:55.454" v="5356" actId="20577"/>
          <ac:spMkLst>
            <pc:docMk/>
            <pc:sldMk cId="2660724258" sldId="331"/>
            <ac:spMk id="212" creationId="{9FF49E87-A2C3-942B-89A8-7DFDC237E0CC}"/>
          </ac:spMkLst>
        </pc:spChg>
        <pc:spChg chg="mod">
          <ac:chgData name="Touma, Matthew" userId="387900b3-4b9c-4896-92d8-40f4a303c761" providerId="ADAL" clId="{C15F21A8-2786-954A-9756-A3F865FC3FD5}" dt="2024-02-18T15:59:51.215" v="4788" actId="20577"/>
          <ac:spMkLst>
            <pc:docMk/>
            <pc:sldMk cId="2660724258" sldId="331"/>
            <ac:spMk id="213" creationId="{652E3E10-2500-6B96-76BA-DC63313E9A86}"/>
          </ac:spMkLst>
        </pc:spChg>
      </pc:sldChg>
    </pc:docChg>
  </pc:docChgLst>
  <pc:docChgLst>
    <pc:chgData name="Kallam, Kaushik R" userId="9ded8d3a-d9a2-429f-bfba-20080ecf93de" providerId="ADAL" clId="{B1695F3D-FB78-4953-A822-9946025C366B}"/>
    <pc:docChg chg="undo redo custSel addSld delSld modSld sldOrd delMainMaster">
      <pc:chgData name="Kallam, Kaushik R" userId="9ded8d3a-d9a2-429f-bfba-20080ecf93de" providerId="ADAL" clId="{B1695F3D-FB78-4953-A822-9946025C366B}" dt="2024-02-18T18:31:14.866" v="5353" actId="14100"/>
      <pc:docMkLst>
        <pc:docMk/>
      </pc:docMkLst>
      <pc:sldChg chg="addSp delSp modSp mod">
        <pc:chgData name="Kallam, Kaushik R" userId="9ded8d3a-d9a2-429f-bfba-20080ecf93de" providerId="ADAL" clId="{B1695F3D-FB78-4953-A822-9946025C366B}" dt="2024-02-18T06:09:27.621" v="5151" actId="20577"/>
        <pc:sldMkLst>
          <pc:docMk/>
          <pc:sldMk cId="0" sldId="257"/>
        </pc:sldMkLst>
        <pc:spChg chg="add del mod">
          <ac:chgData name="Kallam, Kaushik R" userId="9ded8d3a-d9a2-429f-bfba-20080ecf93de" providerId="ADAL" clId="{B1695F3D-FB78-4953-A822-9946025C366B}" dt="2024-02-18T06:04:58.838" v="4906" actId="478"/>
          <ac:spMkLst>
            <pc:docMk/>
            <pc:sldMk cId="0" sldId="257"/>
            <ac:spMk id="2" creationId="{5D915482-ABF7-B15A-022A-20902F717C7F}"/>
          </ac:spMkLst>
        </pc:spChg>
        <pc:spChg chg="del">
          <ac:chgData name="Kallam, Kaushik R" userId="9ded8d3a-d9a2-429f-bfba-20080ecf93de" providerId="ADAL" clId="{B1695F3D-FB78-4953-A822-9946025C366B}" dt="2024-02-18T05:57:16.860" v="4742" actId="478"/>
          <ac:spMkLst>
            <pc:docMk/>
            <pc:sldMk cId="0" sldId="257"/>
            <ac:spMk id="3" creationId="{CBFFE1FE-48FC-4B56-5FC9-A41517C0E840}"/>
          </ac:spMkLst>
        </pc:spChg>
        <pc:spChg chg="add del mod">
          <ac:chgData name="Kallam, Kaushik R" userId="9ded8d3a-d9a2-429f-bfba-20080ecf93de" providerId="ADAL" clId="{B1695F3D-FB78-4953-A822-9946025C366B}" dt="2024-02-18T06:04:56.597" v="4905" actId="478"/>
          <ac:spMkLst>
            <pc:docMk/>
            <pc:sldMk cId="0" sldId="257"/>
            <ac:spMk id="4" creationId="{CF6A6855-8312-77CA-B0C7-ABA710472355}"/>
          </ac:spMkLst>
        </pc:spChg>
        <pc:spChg chg="del">
          <ac:chgData name="Kallam, Kaushik R" userId="9ded8d3a-d9a2-429f-bfba-20080ecf93de" providerId="ADAL" clId="{B1695F3D-FB78-4953-A822-9946025C366B}" dt="2024-02-18T05:57:19.152" v="4743" actId="478"/>
          <ac:spMkLst>
            <pc:docMk/>
            <pc:sldMk cId="0" sldId="257"/>
            <ac:spMk id="5" creationId="{B9595874-C153-6A54-B08B-EA1F32E3D8FC}"/>
          </ac:spMkLst>
        </pc:spChg>
        <pc:spChg chg="add mod">
          <ac:chgData name="Kallam, Kaushik R" userId="9ded8d3a-d9a2-429f-bfba-20080ecf93de" providerId="ADAL" clId="{B1695F3D-FB78-4953-A822-9946025C366B}" dt="2024-02-18T06:03:36.218" v="4872"/>
          <ac:spMkLst>
            <pc:docMk/>
            <pc:sldMk cId="0" sldId="257"/>
            <ac:spMk id="6" creationId="{CC00C09F-F51E-8226-47CB-AD4E5896DDD9}"/>
          </ac:spMkLst>
        </pc:spChg>
        <pc:spChg chg="del">
          <ac:chgData name="Kallam, Kaushik R" userId="9ded8d3a-d9a2-429f-bfba-20080ecf93de" providerId="ADAL" clId="{B1695F3D-FB78-4953-A822-9946025C366B}" dt="2024-02-18T05:57:21.609" v="4744" actId="478"/>
          <ac:spMkLst>
            <pc:docMk/>
            <pc:sldMk cId="0" sldId="257"/>
            <ac:spMk id="7" creationId="{9A4C0FE8-165C-68F7-67A0-5427538001F3}"/>
          </ac:spMkLst>
        </pc:spChg>
        <pc:spChg chg="add mod">
          <ac:chgData name="Kallam, Kaushik R" userId="9ded8d3a-d9a2-429f-bfba-20080ecf93de" providerId="ADAL" clId="{B1695F3D-FB78-4953-A822-9946025C366B}" dt="2024-02-18T06:03:36.218" v="4872"/>
          <ac:spMkLst>
            <pc:docMk/>
            <pc:sldMk cId="0" sldId="257"/>
            <ac:spMk id="8" creationId="{3E355E51-0550-5BDD-3635-F70ADF3501BE}"/>
          </ac:spMkLst>
        </pc:spChg>
        <pc:spChg chg="del">
          <ac:chgData name="Kallam, Kaushik R" userId="9ded8d3a-d9a2-429f-bfba-20080ecf93de" providerId="ADAL" clId="{B1695F3D-FB78-4953-A822-9946025C366B}" dt="2024-02-18T05:57:29.145" v="4747" actId="478"/>
          <ac:spMkLst>
            <pc:docMk/>
            <pc:sldMk cId="0" sldId="257"/>
            <ac:spMk id="9" creationId="{80B0DD45-D48E-1484-5C55-766C9318057A}"/>
          </ac:spMkLst>
        </pc:spChg>
        <pc:spChg chg="del">
          <ac:chgData name="Kallam, Kaushik R" userId="9ded8d3a-d9a2-429f-bfba-20080ecf93de" providerId="ADAL" clId="{B1695F3D-FB78-4953-A822-9946025C366B}" dt="2024-02-18T05:57:26.264" v="4746" actId="478"/>
          <ac:spMkLst>
            <pc:docMk/>
            <pc:sldMk cId="0" sldId="257"/>
            <ac:spMk id="11" creationId="{D08893ED-5B2E-6BCB-033F-AAB8DC1C0B08}"/>
          </ac:spMkLst>
        </pc:spChg>
        <pc:spChg chg="del">
          <ac:chgData name="Kallam, Kaushik R" userId="9ded8d3a-d9a2-429f-bfba-20080ecf93de" providerId="ADAL" clId="{B1695F3D-FB78-4953-A822-9946025C366B}" dt="2024-02-18T05:57:24.432" v="4745" actId="478"/>
          <ac:spMkLst>
            <pc:docMk/>
            <pc:sldMk cId="0" sldId="257"/>
            <ac:spMk id="13" creationId="{0EB15292-B81C-A14A-77B6-E6AB4E92A5F6}"/>
          </ac:spMkLst>
        </pc:spChg>
        <pc:spChg chg="mod">
          <ac:chgData name="Kallam, Kaushik R" userId="9ded8d3a-d9a2-429f-bfba-20080ecf93de" providerId="ADAL" clId="{B1695F3D-FB78-4953-A822-9946025C366B}" dt="2024-02-18T06:08:57.732" v="5136" actId="1076"/>
          <ac:spMkLst>
            <pc:docMk/>
            <pc:sldMk cId="0" sldId="257"/>
            <ac:spMk id="153" creationId="{00000000-0000-0000-0000-000000000000}"/>
          </ac:spMkLst>
        </pc:spChg>
        <pc:spChg chg="mod">
          <ac:chgData name="Kallam, Kaushik R" userId="9ded8d3a-d9a2-429f-bfba-20080ecf93de" providerId="ADAL" clId="{B1695F3D-FB78-4953-A822-9946025C366B}" dt="2024-02-18T06:09:17.796" v="5142" actId="20577"/>
          <ac:spMkLst>
            <pc:docMk/>
            <pc:sldMk cId="0" sldId="257"/>
            <ac:spMk id="154" creationId="{00000000-0000-0000-0000-000000000000}"/>
          </ac:spMkLst>
        </pc:spChg>
        <pc:spChg chg="mod">
          <ac:chgData name="Kallam, Kaushik R" userId="9ded8d3a-d9a2-429f-bfba-20080ecf93de" providerId="ADAL" clId="{B1695F3D-FB78-4953-A822-9946025C366B}" dt="2024-02-18T06:08:57.732" v="5136" actId="1076"/>
          <ac:spMkLst>
            <pc:docMk/>
            <pc:sldMk cId="0" sldId="257"/>
            <ac:spMk id="156" creationId="{00000000-0000-0000-0000-000000000000}"/>
          </ac:spMkLst>
        </pc:spChg>
        <pc:spChg chg="mod">
          <ac:chgData name="Kallam, Kaushik R" userId="9ded8d3a-d9a2-429f-bfba-20080ecf93de" providerId="ADAL" clId="{B1695F3D-FB78-4953-A822-9946025C366B}" dt="2024-02-18T06:09:13.733" v="5138" actId="20577"/>
          <ac:spMkLst>
            <pc:docMk/>
            <pc:sldMk cId="0" sldId="257"/>
            <ac:spMk id="158" creationId="{00000000-0000-0000-0000-000000000000}"/>
          </ac:spMkLst>
        </pc:spChg>
        <pc:spChg chg="mod">
          <ac:chgData name="Kallam, Kaushik R" userId="9ded8d3a-d9a2-429f-bfba-20080ecf93de" providerId="ADAL" clId="{B1695F3D-FB78-4953-A822-9946025C366B}" dt="2024-02-18T06:08:57.732" v="5136" actId="1076"/>
          <ac:spMkLst>
            <pc:docMk/>
            <pc:sldMk cId="0" sldId="257"/>
            <ac:spMk id="159" creationId="{00000000-0000-0000-0000-000000000000}"/>
          </ac:spMkLst>
        </pc:spChg>
        <pc:spChg chg="mod">
          <ac:chgData name="Kallam, Kaushik R" userId="9ded8d3a-d9a2-429f-bfba-20080ecf93de" providerId="ADAL" clId="{B1695F3D-FB78-4953-A822-9946025C366B}" dt="2024-02-18T06:09:15.659" v="5140" actId="20577"/>
          <ac:spMkLst>
            <pc:docMk/>
            <pc:sldMk cId="0" sldId="257"/>
            <ac:spMk id="161" creationId="{00000000-0000-0000-0000-000000000000}"/>
          </ac:spMkLst>
        </pc:spChg>
        <pc:spChg chg="mod">
          <ac:chgData name="Kallam, Kaushik R" userId="9ded8d3a-d9a2-429f-bfba-20080ecf93de" providerId="ADAL" clId="{B1695F3D-FB78-4953-A822-9946025C366B}" dt="2024-02-18T06:07:59.143" v="5108" actId="20577"/>
          <ac:spMkLst>
            <pc:docMk/>
            <pc:sldMk cId="0" sldId="257"/>
            <ac:spMk id="162" creationId="{00000000-0000-0000-0000-000000000000}"/>
          </ac:spMkLst>
        </pc:spChg>
        <pc:spChg chg="mod">
          <ac:chgData name="Kallam, Kaushik R" userId="9ded8d3a-d9a2-429f-bfba-20080ecf93de" providerId="ADAL" clId="{B1695F3D-FB78-4953-A822-9946025C366B}" dt="2024-02-18T06:09:20.126" v="5144" actId="20577"/>
          <ac:spMkLst>
            <pc:docMk/>
            <pc:sldMk cId="0" sldId="257"/>
            <ac:spMk id="164" creationId="{00000000-0000-0000-0000-000000000000}"/>
          </ac:spMkLst>
        </pc:spChg>
        <pc:spChg chg="mod">
          <ac:chgData name="Kallam, Kaushik R" userId="9ded8d3a-d9a2-429f-bfba-20080ecf93de" providerId="ADAL" clId="{B1695F3D-FB78-4953-A822-9946025C366B}" dt="2024-02-18T06:03:36.375" v="4873" actId="1076"/>
          <ac:spMkLst>
            <pc:docMk/>
            <pc:sldMk cId="0" sldId="257"/>
            <ac:spMk id="165" creationId="{00000000-0000-0000-0000-000000000000}"/>
          </ac:spMkLst>
        </pc:spChg>
        <pc:spChg chg="mod">
          <ac:chgData name="Kallam, Kaushik R" userId="9ded8d3a-d9a2-429f-bfba-20080ecf93de" providerId="ADAL" clId="{B1695F3D-FB78-4953-A822-9946025C366B}" dt="2024-02-18T06:09:22.997" v="5148" actId="20577"/>
          <ac:spMkLst>
            <pc:docMk/>
            <pc:sldMk cId="0" sldId="257"/>
            <ac:spMk id="167" creationId="{00000000-0000-0000-0000-000000000000}"/>
          </ac:spMkLst>
        </pc:spChg>
        <pc:spChg chg="mod">
          <ac:chgData name="Kallam, Kaushik R" userId="9ded8d3a-d9a2-429f-bfba-20080ecf93de" providerId="ADAL" clId="{B1695F3D-FB78-4953-A822-9946025C366B}" dt="2024-02-18T06:09:27.621" v="5151" actId="20577"/>
          <ac:spMkLst>
            <pc:docMk/>
            <pc:sldMk cId="0" sldId="257"/>
            <ac:spMk id="168" creationId="{00000000-0000-0000-0000-000000000000}"/>
          </ac:spMkLst>
        </pc:spChg>
        <pc:spChg chg="mod">
          <ac:chgData name="Kallam, Kaushik R" userId="9ded8d3a-d9a2-429f-bfba-20080ecf93de" providerId="ADAL" clId="{B1695F3D-FB78-4953-A822-9946025C366B}" dt="2024-02-18T06:09:25.197" v="5150" actId="20577"/>
          <ac:spMkLst>
            <pc:docMk/>
            <pc:sldMk cId="0" sldId="257"/>
            <ac:spMk id="170" creationId="{00000000-0000-0000-0000-000000000000}"/>
          </ac:spMkLst>
        </pc:spChg>
      </pc:sldChg>
      <pc:sldChg chg="ord">
        <pc:chgData name="Kallam, Kaushik R" userId="9ded8d3a-d9a2-429f-bfba-20080ecf93de" providerId="ADAL" clId="{B1695F3D-FB78-4953-A822-9946025C366B}" dt="2024-02-03T16:45:04.887" v="4323"/>
        <pc:sldMkLst>
          <pc:docMk/>
          <pc:sldMk cId="0" sldId="260"/>
        </pc:sldMkLst>
      </pc:sldChg>
      <pc:sldChg chg="addSp modSp mod ord addCm">
        <pc:chgData name="Kallam, Kaushik R" userId="9ded8d3a-d9a2-429f-bfba-20080ecf93de" providerId="ADAL" clId="{B1695F3D-FB78-4953-A822-9946025C366B}" dt="2024-02-18T16:46:50.677" v="5335" actId="113"/>
        <pc:sldMkLst>
          <pc:docMk/>
          <pc:sldMk cId="0" sldId="262"/>
        </pc:sldMkLst>
        <pc:spChg chg="add mod">
          <ac:chgData name="Kallam, Kaushik R" userId="9ded8d3a-d9a2-429f-bfba-20080ecf93de" providerId="ADAL" clId="{B1695F3D-FB78-4953-A822-9946025C366B}" dt="2024-02-18T16:46:50.677" v="5335" actId="113"/>
          <ac:spMkLst>
            <pc:docMk/>
            <pc:sldMk cId="0" sldId="262"/>
            <ac:spMk id="2" creationId="{02044FBF-C110-6855-83FE-295E0A8E8A35}"/>
          </ac:spMkLst>
        </pc:spChg>
        <pc:spChg chg="add mod">
          <ac:chgData name="Kallam, Kaushik R" userId="9ded8d3a-d9a2-429f-bfba-20080ecf93de" providerId="ADAL" clId="{B1695F3D-FB78-4953-A822-9946025C366B}" dt="2024-02-03T16:10:28.131" v="2088" actId="20577"/>
          <ac:spMkLst>
            <pc:docMk/>
            <pc:sldMk cId="0" sldId="262"/>
            <ac:spMk id="3" creationId="{D90133EE-BC0A-9725-3831-258D8E155C5C}"/>
          </ac:spMkLst>
        </pc:spChg>
        <pc:spChg chg="mod">
          <ac:chgData name="Kallam, Kaushik R" userId="9ded8d3a-d9a2-429f-bfba-20080ecf93de" providerId="ADAL" clId="{B1695F3D-FB78-4953-A822-9946025C366B}" dt="2024-02-03T16:10:23.515" v="2079" actId="20577"/>
          <ac:spMkLst>
            <pc:docMk/>
            <pc:sldMk cId="0" sldId="262"/>
            <ac:spMk id="210" creationId="{00000000-0000-0000-0000-000000000000}"/>
          </ac:spMkLst>
        </pc:spChg>
        <pc:spChg chg="mod">
          <ac:chgData name="Kallam, Kaushik R" userId="9ded8d3a-d9a2-429f-bfba-20080ecf93de" providerId="ADAL" clId="{B1695F3D-FB78-4953-A822-9946025C366B}" dt="2024-02-03T16:06:55.222" v="2006" actId="1076"/>
          <ac:spMkLst>
            <pc:docMk/>
            <pc:sldMk cId="0" sldId="262"/>
            <ac:spMk id="211" creationId="{00000000-0000-0000-0000-000000000000}"/>
          </ac:spMkLst>
        </pc:spChg>
        <pc:spChg chg="mod">
          <ac:chgData name="Kallam, Kaushik R" userId="9ded8d3a-d9a2-429f-bfba-20080ecf93de" providerId="ADAL" clId="{B1695F3D-FB78-4953-A822-9946025C366B}" dt="2024-02-18T16:46:42.191" v="5334" actId="113"/>
          <ac:spMkLst>
            <pc:docMk/>
            <pc:sldMk cId="0" sldId="262"/>
            <ac:spMk id="212" creationId="{00000000-0000-0000-0000-000000000000}"/>
          </ac:spMkLst>
        </pc:spChg>
        <pc:spChg chg="mod">
          <ac:chgData name="Kallam, Kaushik R" userId="9ded8d3a-d9a2-429f-bfba-20080ecf93de" providerId="ADAL" clId="{B1695F3D-FB78-4953-A822-9946025C366B}" dt="2024-02-03T16:10:22.477" v="2077" actId="12"/>
          <ac:spMkLst>
            <pc:docMk/>
            <pc:sldMk cId="0" sldId="262"/>
            <ac:spMk id="213" creationId="{00000000-0000-0000-0000-000000000000}"/>
          </ac:spMkLst>
        </pc:spChg>
        <pc:spChg chg="mod">
          <ac:chgData name="Kallam, Kaushik R" userId="9ded8d3a-d9a2-429f-bfba-20080ecf93de" providerId="ADAL" clId="{B1695F3D-FB78-4953-A822-9946025C366B}" dt="2024-02-03T16:10:27.512" v="2086" actId="20577"/>
          <ac:spMkLst>
            <pc:docMk/>
            <pc:sldMk cId="0" sldId="262"/>
            <ac:spMk id="214" creationId="{00000000-0000-0000-0000-000000000000}"/>
          </ac:spMkLst>
        </pc:spChg>
        <pc:picChg chg="mod">
          <ac:chgData name="Kallam, Kaushik R" userId="9ded8d3a-d9a2-429f-bfba-20080ecf93de" providerId="ADAL" clId="{B1695F3D-FB78-4953-A822-9946025C366B}" dt="2024-02-03T16:07:02.318" v="2007" actId="1035"/>
          <ac:picMkLst>
            <pc:docMk/>
            <pc:sldMk cId="0" sldId="262"/>
            <ac:picMk id="209" creationId="{00000000-0000-0000-0000-000000000000}"/>
          </ac:picMkLst>
        </pc:picChg>
        <pc:extLst>
          <p:ext xmlns:p="http://schemas.openxmlformats.org/presentationml/2006/main" uri="{D6D511B9-2390-475A-947B-AFAB55BFBCF1}">
            <pc226:cmChg xmlns:pc226="http://schemas.microsoft.com/office/powerpoint/2022/06/main/command" chg="add">
              <pc226:chgData name="Kallam, Kaushik R" userId="9ded8d3a-d9a2-429f-bfba-20080ecf93de" providerId="ADAL" clId="{B1695F3D-FB78-4953-A822-9946025C366B}" dt="2024-02-03T16:54:07.143" v="4438"/>
              <pc2:cmMkLst xmlns:pc2="http://schemas.microsoft.com/office/powerpoint/2019/9/main/command">
                <pc:docMk/>
                <pc:sldMk cId="0" sldId="262"/>
                <pc2:cmMk id="{5448C742-7B09-46D9-90B2-0AB0F4E678F4}"/>
              </pc2:cmMkLst>
            </pc226:cmChg>
          </p:ext>
        </pc:extLst>
      </pc:sldChg>
      <pc:sldChg chg="ord">
        <pc:chgData name="Kallam, Kaushik R" userId="9ded8d3a-d9a2-429f-bfba-20080ecf93de" providerId="ADAL" clId="{B1695F3D-FB78-4953-A822-9946025C366B}" dt="2024-02-11T15:12:34.136" v="4641"/>
        <pc:sldMkLst>
          <pc:docMk/>
          <pc:sldMk cId="0" sldId="263"/>
        </pc:sldMkLst>
      </pc:sldChg>
      <pc:sldChg chg="del ord">
        <pc:chgData name="Kallam, Kaushik R" userId="9ded8d3a-d9a2-429f-bfba-20080ecf93de" providerId="ADAL" clId="{B1695F3D-FB78-4953-A822-9946025C366B}" dt="2024-02-11T15:10:40.312" v="4632" actId="47"/>
        <pc:sldMkLst>
          <pc:docMk/>
          <pc:sldMk cId="0" sldId="264"/>
        </pc:sldMkLst>
      </pc:sldChg>
      <pc:sldChg chg="del">
        <pc:chgData name="Kallam, Kaushik R" userId="9ded8d3a-d9a2-429f-bfba-20080ecf93de" providerId="ADAL" clId="{B1695F3D-FB78-4953-A822-9946025C366B}" dt="2024-02-11T15:08:08.231" v="4628" actId="2696"/>
        <pc:sldMkLst>
          <pc:docMk/>
          <pc:sldMk cId="0" sldId="265"/>
        </pc:sldMkLst>
      </pc:sldChg>
      <pc:sldChg chg="del ord">
        <pc:chgData name="Kallam, Kaushik R" userId="9ded8d3a-d9a2-429f-bfba-20080ecf93de" providerId="ADAL" clId="{B1695F3D-FB78-4953-A822-9946025C366B}" dt="2024-02-11T15:10:42.130" v="4633" actId="47"/>
        <pc:sldMkLst>
          <pc:docMk/>
          <pc:sldMk cId="0" sldId="269"/>
        </pc:sldMkLst>
      </pc:sldChg>
      <pc:sldChg chg="modSp mod ord">
        <pc:chgData name="Kallam, Kaushik R" userId="9ded8d3a-d9a2-429f-bfba-20080ecf93de" providerId="ADAL" clId="{B1695F3D-FB78-4953-A822-9946025C366B}" dt="2024-02-18T06:12:16.543" v="5275" actId="20577"/>
        <pc:sldMkLst>
          <pc:docMk/>
          <pc:sldMk cId="0" sldId="270"/>
        </pc:sldMkLst>
        <pc:spChg chg="mod">
          <ac:chgData name="Kallam, Kaushik R" userId="9ded8d3a-d9a2-429f-bfba-20080ecf93de" providerId="ADAL" clId="{B1695F3D-FB78-4953-A822-9946025C366B}" dt="2024-02-18T06:12:16.543" v="5275" actId="20577"/>
          <ac:spMkLst>
            <pc:docMk/>
            <pc:sldMk cId="0" sldId="270"/>
            <ac:spMk id="393" creationId="{00000000-0000-0000-0000-000000000000}"/>
          </ac:spMkLst>
        </pc:spChg>
        <pc:spChg chg="mod">
          <ac:chgData name="Kallam, Kaushik R" userId="9ded8d3a-d9a2-429f-bfba-20080ecf93de" providerId="ADAL" clId="{B1695F3D-FB78-4953-A822-9946025C366B}" dt="2024-02-18T06:12:09.279" v="5254" actId="20577"/>
          <ac:spMkLst>
            <pc:docMk/>
            <pc:sldMk cId="0" sldId="270"/>
            <ac:spMk id="394" creationId="{00000000-0000-0000-0000-000000000000}"/>
          </ac:spMkLst>
        </pc:spChg>
      </pc:sldChg>
      <pc:sldChg chg="delSp modSp mod addCm">
        <pc:chgData name="Kallam, Kaushik R" userId="9ded8d3a-d9a2-429f-bfba-20080ecf93de" providerId="ADAL" clId="{B1695F3D-FB78-4953-A822-9946025C366B}" dt="2024-02-03T16:53:57.854" v="4437"/>
        <pc:sldMkLst>
          <pc:docMk/>
          <pc:sldMk cId="0" sldId="271"/>
        </pc:sldMkLst>
        <pc:spChg chg="mod">
          <ac:chgData name="Kallam, Kaushik R" userId="9ded8d3a-d9a2-429f-bfba-20080ecf93de" providerId="ADAL" clId="{B1695F3D-FB78-4953-A822-9946025C366B}" dt="2024-02-03T15:48:13.862" v="86" actId="20577"/>
          <ac:spMkLst>
            <pc:docMk/>
            <pc:sldMk cId="0" sldId="271"/>
            <ac:spMk id="408" creationId="{00000000-0000-0000-0000-000000000000}"/>
          </ac:spMkLst>
        </pc:spChg>
        <pc:spChg chg="mod">
          <ac:chgData name="Kallam, Kaushik R" userId="9ded8d3a-d9a2-429f-bfba-20080ecf93de" providerId="ADAL" clId="{B1695F3D-FB78-4953-A822-9946025C366B}" dt="2024-02-03T15:59:27.150" v="1417" actId="20577"/>
          <ac:spMkLst>
            <pc:docMk/>
            <pc:sldMk cId="0" sldId="271"/>
            <ac:spMk id="409" creationId="{00000000-0000-0000-0000-000000000000}"/>
          </ac:spMkLst>
        </pc:spChg>
        <pc:spChg chg="mod">
          <ac:chgData name="Kallam, Kaushik R" userId="9ded8d3a-d9a2-429f-bfba-20080ecf93de" providerId="ADAL" clId="{B1695F3D-FB78-4953-A822-9946025C366B}" dt="2024-02-03T15:48:10.094" v="80" actId="20577"/>
          <ac:spMkLst>
            <pc:docMk/>
            <pc:sldMk cId="0" sldId="271"/>
            <ac:spMk id="410" creationId="{00000000-0000-0000-0000-000000000000}"/>
          </ac:spMkLst>
        </pc:spChg>
        <pc:spChg chg="mod">
          <ac:chgData name="Kallam, Kaushik R" userId="9ded8d3a-d9a2-429f-bfba-20080ecf93de" providerId="ADAL" clId="{B1695F3D-FB78-4953-A822-9946025C366B}" dt="2024-02-03T16:03:41.230" v="1967" actId="1076"/>
          <ac:spMkLst>
            <pc:docMk/>
            <pc:sldMk cId="0" sldId="271"/>
            <ac:spMk id="411" creationId="{00000000-0000-0000-0000-000000000000}"/>
          </ac:spMkLst>
        </pc:spChg>
        <pc:spChg chg="mod">
          <ac:chgData name="Kallam, Kaushik R" userId="9ded8d3a-d9a2-429f-bfba-20080ecf93de" providerId="ADAL" clId="{B1695F3D-FB78-4953-A822-9946025C366B}" dt="2024-02-03T16:03:31.710" v="1966" actId="1076"/>
          <ac:spMkLst>
            <pc:docMk/>
            <pc:sldMk cId="0" sldId="271"/>
            <ac:spMk id="412" creationId="{00000000-0000-0000-0000-000000000000}"/>
          </ac:spMkLst>
        </pc:spChg>
        <pc:spChg chg="mod">
          <ac:chgData name="Kallam, Kaushik R" userId="9ded8d3a-d9a2-429f-bfba-20080ecf93de" providerId="ADAL" clId="{B1695F3D-FB78-4953-A822-9946025C366B}" dt="2024-02-03T16:41:43.958" v="4288" actId="20577"/>
          <ac:spMkLst>
            <pc:docMk/>
            <pc:sldMk cId="0" sldId="271"/>
            <ac:spMk id="413" creationId="{00000000-0000-0000-0000-000000000000}"/>
          </ac:spMkLst>
        </pc:spChg>
        <pc:spChg chg="mod">
          <ac:chgData name="Kallam, Kaushik R" userId="9ded8d3a-d9a2-429f-bfba-20080ecf93de" providerId="ADAL" clId="{B1695F3D-FB78-4953-A822-9946025C366B}" dt="2024-02-03T15:50:34.995" v="527" actId="20577"/>
          <ac:spMkLst>
            <pc:docMk/>
            <pc:sldMk cId="0" sldId="271"/>
            <ac:spMk id="414" creationId="{00000000-0000-0000-0000-000000000000}"/>
          </ac:spMkLst>
        </pc:spChg>
        <pc:spChg chg="mod">
          <ac:chgData name="Kallam, Kaushik R" userId="9ded8d3a-d9a2-429f-bfba-20080ecf93de" providerId="ADAL" clId="{B1695F3D-FB78-4953-A822-9946025C366B}" dt="2024-02-03T15:47:43.573" v="62" actId="1076"/>
          <ac:spMkLst>
            <pc:docMk/>
            <pc:sldMk cId="0" sldId="271"/>
            <ac:spMk id="415" creationId="{00000000-0000-0000-0000-000000000000}"/>
          </ac:spMkLst>
        </pc:spChg>
        <pc:spChg chg="mod">
          <ac:chgData name="Kallam, Kaushik R" userId="9ded8d3a-d9a2-429f-bfba-20080ecf93de" providerId="ADAL" clId="{B1695F3D-FB78-4953-A822-9946025C366B}" dt="2024-02-03T15:55:40.459" v="969" actId="1076"/>
          <ac:spMkLst>
            <pc:docMk/>
            <pc:sldMk cId="0" sldId="271"/>
            <ac:spMk id="416" creationId="{00000000-0000-0000-0000-000000000000}"/>
          </ac:spMkLst>
        </pc:spChg>
        <pc:grpChg chg="del">
          <ac:chgData name="Kallam, Kaushik R" userId="9ded8d3a-d9a2-429f-bfba-20080ecf93de" providerId="ADAL" clId="{B1695F3D-FB78-4953-A822-9946025C366B}" dt="2024-02-03T15:44:25.660" v="0" actId="478"/>
          <ac:grpSpMkLst>
            <pc:docMk/>
            <pc:sldMk cId="0" sldId="271"/>
            <ac:grpSpMk id="420" creationId="{00000000-0000-0000-0000-000000000000}"/>
          </ac:grpSpMkLst>
        </pc:grpChg>
        <pc:grpChg chg="del">
          <ac:chgData name="Kallam, Kaushik R" userId="9ded8d3a-d9a2-429f-bfba-20080ecf93de" providerId="ADAL" clId="{B1695F3D-FB78-4953-A822-9946025C366B}" dt="2024-02-03T15:44:32.645" v="1" actId="478"/>
          <ac:grpSpMkLst>
            <pc:docMk/>
            <pc:sldMk cId="0" sldId="271"/>
            <ac:grpSpMk id="425" creationId="{00000000-0000-0000-0000-000000000000}"/>
          </ac:grpSpMkLst>
        </pc:grpChg>
        <pc:grpChg chg="del">
          <ac:chgData name="Kallam, Kaushik R" userId="9ded8d3a-d9a2-429f-bfba-20080ecf93de" providerId="ADAL" clId="{B1695F3D-FB78-4953-A822-9946025C366B}" dt="2024-02-03T15:44:35.109" v="2" actId="478"/>
          <ac:grpSpMkLst>
            <pc:docMk/>
            <pc:sldMk cId="0" sldId="271"/>
            <ac:grpSpMk id="431" creationId="{00000000-0000-0000-0000-000000000000}"/>
          </ac:grpSpMkLst>
        </pc:grpChg>
        <pc:picChg chg="mod">
          <ac:chgData name="Kallam, Kaushik R" userId="9ded8d3a-d9a2-429f-bfba-20080ecf93de" providerId="ADAL" clId="{B1695F3D-FB78-4953-A822-9946025C366B}" dt="2024-02-03T15:45:07.315" v="12" actId="1076"/>
          <ac:picMkLst>
            <pc:docMk/>
            <pc:sldMk cId="0" sldId="271"/>
            <ac:picMk id="403" creationId="{00000000-0000-0000-0000-000000000000}"/>
          </ac:picMkLst>
        </pc:picChg>
        <pc:extLst>
          <p:ext xmlns:p="http://schemas.openxmlformats.org/presentationml/2006/main" uri="{D6D511B9-2390-475A-947B-AFAB55BFBCF1}">
            <pc226:cmChg xmlns:pc226="http://schemas.microsoft.com/office/powerpoint/2022/06/main/command" chg="add">
              <pc226:chgData name="Kallam, Kaushik R" userId="9ded8d3a-d9a2-429f-bfba-20080ecf93de" providerId="ADAL" clId="{B1695F3D-FB78-4953-A822-9946025C366B}" dt="2024-02-03T16:53:57.854" v="4437"/>
              <pc2:cmMkLst xmlns:pc2="http://schemas.microsoft.com/office/powerpoint/2019/9/main/command">
                <pc:docMk/>
                <pc:sldMk cId="0" sldId="271"/>
                <pc2:cmMk id="{DCCA448E-6AD7-4CAA-991C-F9FC2FD62C34}"/>
              </pc2:cmMkLst>
            </pc226:cmChg>
          </p:ext>
        </pc:extLst>
      </pc:sldChg>
      <pc:sldChg chg="ord">
        <pc:chgData name="Kallam, Kaushik R" userId="9ded8d3a-d9a2-429f-bfba-20080ecf93de" providerId="ADAL" clId="{B1695F3D-FB78-4953-A822-9946025C366B}" dt="2024-02-11T15:15:27.984" v="4647"/>
        <pc:sldMkLst>
          <pc:docMk/>
          <pc:sldMk cId="0" sldId="272"/>
        </pc:sldMkLst>
      </pc:sldChg>
      <pc:sldChg chg="ord">
        <pc:chgData name="Kallam, Kaushik R" userId="9ded8d3a-d9a2-429f-bfba-20080ecf93de" providerId="ADAL" clId="{B1695F3D-FB78-4953-A822-9946025C366B}" dt="2024-02-11T15:07:35.040" v="4627"/>
        <pc:sldMkLst>
          <pc:docMk/>
          <pc:sldMk cId="0" sldId="273"/>
        </pc:sldMkLst>
      </pc:sldChg>
      <pc:sldChg chg="ord">
        <pc:chgData name="Kallam, Kaushik R" userId="9ded8d3a-d9a2-429f-bfba-20080ecf93de" providerId="ADAL" clId="{B1695F3D-FB78-4953-A822-9946025C366B}" dt="2024-02-11T15:16:08.052" v="4655"/>
        <pc:sldMkLst>
          <pc:docMk/>
          <pc:sldMk cId="0" sldId="274"/>
        </pc:sldMkLst>
      </pc:sldChg>
      <pc:sldChg chg="ord">
        <pc:chgData name="Kallam, Kaushik R" userId="9ded8d3a-d9a2-429f-bfba-20080ecf93de" providerId="ADAL" clId="{B1695F3D-FB78-4953-A822-9946025C366B}" dt="2024-02-11T15:15:48.943" v="4653"/>
        <pc:sldMkLst>
          <pc:docMk/>
          <pc:sldMk cId="0" sldId="275"/>
        </pc:sldMkLst>
      </pc:sldChg>
      <pc:sldChg chg="modSp mod ord">
        <pc:chgData name="Kallam, Kaushik R" userId="9ded8d3a-d9a2-429f-bfba-20080ecf93de" providerId="ADAL" clId="{B1695F3D-FB78-4953-A822-9946025C366B}" dt="2024-02-18T06:11:55.460" v="5249" actId="20577"/>
        <pc:sldMkLst>
          <pc:docMk/>
          <pc:sldMk cId="0" sldId="276"/>
        </pc:sldMkLst>
        <pc:spChg chg="mod">
          <ac:chgData name="Kallam, Kaushik R" userId="9ded8d3a-d9a2-429f-bfba-20080ecf93de" providerId="ADAL" clId="{B1695F3D-FB78-4953-A822-9946025C366B}" dt="2024-02-18T06:11:55.460" v="5249" actId="20577"/>
          <ac:spMkLst>
            <pc:docMk/>
            <pc:sldMk cId="0" sldId="276"/>
            <ac:spMk id="576" creationId="{00000000-0000-0000-0000-000000000000}"/>
          </ac:spMkLst>
        </pc:spChg>
        <pc:spChg chg="mod">
          <ac:chgData name="Kallam, Kaushik R" userId="9ded8d3a-d9a2-429f-bfba-20080ecf93de" providerId="ADAL" clId="{B1695F3D-FB78-4953-A822-9946025C366B}" dt="2024-02-18T06:11:36.612" v="5210" actId="20577"/>
          <ac:spMkLst>
            <pc:docMk/>
            <pc:sldMk cId="0" sldId="276"/>
            <ac:spMk id="577" creationId="{00000000-0000-0000-0000-000000000000}"/>
          </ac:spMkLst>
        </pc:spChg>
      </pc:sldChg>
      <pc:sldChg chg="del">
        <pc:chgData name="Kallam, Kaushik R" userId="9ded8d3a-d9a2-429f-bfba-20080ecf93de" providerId="ADAL" clId="{B1695F3D-FB78-4953-A822-9946025C366B}" dt="2024-02-18T17:05:40.424" v="5336" actId="47"/>
        <pc:sldMkLst>
          <pc:docMk/>
          <pc:sldMk cId="0" sldId="277"/>
        </pc:sldMkLst>
      </pc:sldChg>
      <pc:sldChg chg="del">
        <pc:chgData name="Kallam, Kaushik R" userId="9ded8d3a-d9a2-429f-bfba-20080ecf93de" providerId="ADAL" clId="{B1695F3D-FB78-4953-A822-9946025C366B}" dt="2024-02-18T17:05:44.056" v="5337" actId="47"/>
        <pc:sldMkLst>
          <pc:docMk/>
          <pc:sldMk cId="0" sldId="278"/>
        </pc:sldMkLst>
      </pc:sldChg>
      <pc:sldChg chg="del">
        <pc:chgData name="Kallam, Kaushik R" userId="9ded8d3a-d9a2-429f-bfba-20080ecf93de" providerId="ADAL" clId="{B1695F3D-FB78-4953-A822-9946025C366B}" dt="2024-02-18T17:05:46.234" v="5338" actId="47"/>
        <pc:sldMkLst>
          <pc:docMk/>
          <pc:sldMk cId="0" sldId="279"/>
        </pc:sldMkLst>
      </pc:sldChg>
      <pc:sldChg chg="modSp mod">
        <pc:chgData name="Kallam, Kaushik R" userId="9ded8d3a-d9a2-429f-bfba-20080ecf93de" providerId="ADAL" clId="{B1695F3D-FB78-4953-A822-9946025C366B}" dt="2024-02-18T06:09:59.277" v="5153" actId="20577"/>
        <pc:sldMkLst>
          <pc:docMk/>
          <pc:sldMk cId="0" sldId="280"/>
        </pc:sldMkLst>
        <pc:spChg chg="mod">
          <ac:chgData name="Kallam, Kaushik R" userId="9ded8d3a-d9a2-429f-bfba-20080ecf93de" providerId="ADAL" clId="{B1695F3D-FB78-4953-A822-9946025C366B}" dt="2024-02-18T06:09:59.277" v="5153" actId="20577"/>
          <ac:spMkLst>
            <pc:docMk/>
            <pc:sldMk cId="0" sldId="280"/>
            <ac:spMk id="669" creationId="{00000000-0000-0000-0000-000000000000}"/>
          </ac:spMkLst>
        </pc:spChg>
      </pc:sldChg>
      <pc:sldChg chg="ord">
        <pc:chgData name="Kallam, Kaushik R" userId="9ded8d3a-d9a2-429f-bfba-20080ecf93de" providerId="ADAL" clId="{B1695F3D-FB78-4953-A822-9946025C366B}" dt="2024-02-18T06:52:16.909" v="5331"/>
        <pc:sldMkLst>
          <pc:docMk/>
          <pc:sldMk cId="0" sldId="281"/>
        </pc:sldMkLst>
      </pc:sldChg>
      <pc:sldChg chg="modSp add del mod ord">
        <pc:chgData name="Kallam, Kaushik R" userId="9ded8d3a-d9a2-429f-bfba-20080ecf93de" providerId="ADAL" clId="{B1695F3D-FB78-4953-A822-9946025C366B}" dt="2024-02-18T06:13:13.502" v="5326" actId="20577"/>
        <pc:sldMkLst>
          <pc:docMk/>
          <pc:sldMk cId="0" sldId="282"/>
        </pc:sldMkLst>
        <pc:spChg chg="mod">
          <ac:chgData name="Kallam, Kaushik R" userId="9ded8d3a-d9a2-429f-bfba-20080ecf93de" providerId="ADAL" clId="{B1695F3D-FB78-4953-A822-9946025C366B}" dt="2024-02-18T06:13:13.502" v="5326" actId="20577"/>
          <ac:spMkLst>
            <pc:docMk/>
            <pc:sldMk cId="0" sldId="282"/>
            <ac:spMk id="730" creationId="{00000000-0000-0000-0000-000000000000}"/>
          </ac:spMkLst>
        </pc:spChg>
        <pc:spChg chg="mod">
          <ac:chgData name="Kallam, Kaushik R" userId="9ded8d3a-d9a2-429f-bfba-20080ecf93de" providerId="ADAL" clId="{B1695F3D-FB78-4953-A822-9946025C366B}" dt="2024-02-11T15:15:38.599" v="4651" actId="20577"/>
          <ac:spMkLst>
            <pc:docMk/>
            <pc:sldMk cId="0" sldId="282"/>
            <ac:spMk id="731" creationId="{00000000-0000-0000-0000-000000000000}"/>
          </ac:spMkLst>
        </pc:spChg>
      </pc:sldChg>
      <pc:sldChg chg="del">
        <pc:chgData name="Kallam, Kaushik R" userId="9ded8d3a-d9a2-429f-bfba-20080ecf93de" providerId="ADAL" clId="{B1695F3D-FB78-4953-A822-9946025C366B}" dt="2024-02-18T17:05:48.073" v="5339" actId="47"/>
        <pc:sldMkLst>
          <pc:docMk/>
          <pc:sldMk cId="0" sldId="283"/>
        </pc:sldMkLst>
      </pc:sldChg>
      <pc:sldChg chg="del">
        <pc:chgData name="Kallam, Kaushik R" userId="9ded8d3a-d9a2-429f-bfba-20080ecf93de" providerId="ADAL" clId="{B1695F3D-FB78-4953-A822-9946025C366B}" dt="2024-02-18T17:05:50.714" v="5340" actId="47"/>
        <pc:sldMkLst>
          <pc:docMk/>
          <pc:sldMk cId="0" sldId="284"/>
        </pc:sldMkLst>
      </pc:sldChg>
      <pc:sldChg chg="del">
        <pc:chgData name="Kallam, Kaushik R" userId="9ded8d3a-d9a2-429f-bfba-20080ecf93de" providerId="ADAL" clId="{B1695F3D-FB78-4953-A822-9946025C366B}" dt="2024-02-11T15:18:17.555" v="4741" actId="2696"/>
        <pc:sldMkLst>
          <pc:docMk/>
          <pc:sldMk cId="0" sldId="291"/>
        </pc:sldMkLst>
      </pc:sldChg>
      <pc:sldChg chg="delSp modSp add mod addCm">
        <pc:chgData name="Kallam, Kaushik R" userId="9ded8d3a-d9a2-429f-bfba-20080ecf93de" providerId="ADAL" clId="{B1695F3D-FB78-4953-A822-9946025C366B}" dt="2024-02-11T15:03:45.975" v="4479" actId="20577"/>
        <pc:sldMkLst>
          <pc:docMk/>
          <pc:sldMk cId="2071220270" sldId="307"/>
        </pc:sldMkLst>
        <pc:spChg chg="del">
          <ac:chgData name="Kallam, Kaushik R" userId="9ded8d3a-d9a2-429f-bfba-20080ecf93de" providerId="ADAL" clId="{B1695F3D-FB78-4953-A822-9946025C366B}" dt="2024-02-03T16:34:35.562" v="3735" actId="478"/>
          <ac:spMkLst>
            <pc:docMk/>
            <pc:sldMk cId="2071220270" sldId="307"/>
            <ac:spMk id="2" creationId="{02044FBF-C110-6855-83FE-295E0A8E8A35}"/>
          </ac:spMkLst>
        </pc:spChg>
        <pc:spChg chg="del">
          <ac:chgData name="Kallam, Kaushik R" userId="9ded8d3a-d9a2-429f-bfba-20080ecf93de" providerId="ADAL" clId="{B1695F3D-FB78-4953-A822-9946025C366B}" dt="2024-02-03T16:34:33.500" v="3734" actId="478"/>
          <ac:spMkLst>
            <pc:docMk/>
            <pc:sldMk cId="2071220270" sldId="307"/>
            <ac:spMk id="3" creationId="{D90133EE-BC0A-9725-3831-258D8E155C5C}"/>
          </ac:spMkLst>
        </pc:spChg>
        <pc:spChg chg="mod">
          <ac:chgData name="Kallam, Kaushik R" userId="9ded8d3a-d9a2-429f-bfba-20080ecf93de" providerId="ADAL" clId="{B1695F3D-FB78-4953-A822-9946025C366B}" dt="2024-02-03T16:41:13.366" v="4286" actId="1076"/>
          <ac:spMkLst>
            <pc:docMk/>
            <pc:sldMk cId="2071220270" sldId="307"/>
            <ac:spMk id="210" creationId="{00000000-0000-0000-0000-000000000000}"/>
          </ac:spMkLst>
        </pc:spChg>
        <pc:spChg chg="mod ord">
          <ac:chgData name="Kallam, Kaushik R" userId="9ded8d3a-d9a2-429f-bfba-20080ecf93de" providerId="ADAL" clId="{B1695F3D-FB78-4953-A822-9946025C366B}" dt="2024-02-03T16:34:19.948" v="3731" actId="167"/>
          <ac:spMkLst>
            <pc:docMk/>
            <pc:sldMk cId="2071220270" sldId="307"/>
            <ac:spMk id="211" creationId="{00000000-0000-0000-0000-000000000000}"/>
          </ac:spMkLst>
        </pc:spChg>
        <pc:spChg chg="mod">
          <ac:chgData name="Kallam, Kaushik R" userId="9ded8d3a-d9a2-429f-bfba-20080ecf93de" providerId="ADAL" clId="{B1695F3D-FB78-4953-A822-9946025C366B}" dt="2024-02-11T15:03:45.975" v="4479" actId="20577"/>
          <ac:spMkLst>
            <pc:docMk/>
            <pc:sldMk cId="2071220270" sldId="307"/>
            <ac:spMk id="212" creationId="{00000000-0000-0000-0000-000000000000}"/>
          </ac:spMkLst>
        </pc:spChg>
        <pc:spChg chg="mod">
          <ac:chgData name="Kallam, Kaushik R" userId="9ded8d3a-d9a2-429f-bfba-20080ecf93de" providerId="ADAL" clId="{B1695F3D-FB78-4953-A822-9946025C366B}" dt="2024-02-03T16:41:10.929" v="4285" actId="1076"/>
          <ac:spMkLst>
            <pc:docMk/>
            <pc:sldMk cId="2071220270" sldId="307"/>
            <ac:spMk id="213" creationId="{00000000-0000-0000-0000-000000000000}"/>
          </ac:spMkLst>
        </pc:spChg>
        <pc:spChg chg="mod">
          <ac:chgData name="Kallam, Kaushik R" userId="9ded8d3a-d9a2-429f-bfba-20080ecf93de" providerId="ADAL" clId="{B1695F3D-FB78-4953-A822-9946025C366B}" dt="2024-02-03T16:41:04.319" v="4284" actId="1076"/>
          <ac:spMkLst>
            <pc:docMk/>
            <pc:sldMk cId="2071220270" sldId="307"/>
            <ac:spMk id="214" creationId="{00000000-0000-0000-0000-000000000000}"/>
          </ac:spMkLst>
        </pc:spChg>
        <pc:picChg chg="mod ord">
          <ac:chgData name="Kallam, Kaushik R" userId="9ded8d3a-d9a2-429f-bfba-20080ecf93de" providerId="ADAL" clId="{B1695F3D-FB78-4953-A822-9946025C366B}" dt="2024-02-03T16:34:18.970" v="3730" actId="1076"/>
          <ac:picMkLst>
            <pc:docMk/>
            <pc:sldMk cId="2071220270" sldId="307"/>
            <ac:picMk id="209" creationId="{00000000-0000-0000-0000-000000000000}"/>
          </ac:picMkLst>
        </pc:picChg>
        <pc:extLst>
          <p:ext xmlns:p="http://schemas.openxmlformats.org/presentationml/2006/main" uri="{D6D511B9-2390-475A-947B-AFAB55BFBCF1}">
            <pc226:cmChg xmlns:pc226="http://schemas.microsoft.com/office/powerpoint/2022/06/main/command" chg="add">
              <pc226:chgData name="Kallam, Kaushik R" userId="9ded8d3a-d9a2-429f-bfba-20080ecf93de" providerId="ADAL" clId="{B1695F3D-FB78-4953-A822-9946025C366B}" dt="2024-02-03T16:54:19.746" v="4439"/>
              <pc2:cmMkLst xmlns:pc2="http://schemas.microsoft.com/office/powerpoint/2019/9/main/command">
                <pc:docMk/>
                <pc:sldMk cId="2071220270" sldId="307"/>
                <pc2:cmMk id="{BB337EA0-BDE8-4082-9BC0-84BE0CD90982}"/>
              </pc2:cmMkLst>
            </pc226:cmChg>
          </p:ext>
        </pc:extLst>
      </pc:sldChg>
      <pc:sldChg chg="ord">
        <pc:chgData name="Kallam, Kaushik R" userId="9ded8d3a-d9a2-429f-bfba-20080ecf93de" providerId="ADAL" clId="{B1695F3D-FB78-4953-A822-9946025C366B}" dt="2024-02-11T15:15:27.984" v="4647"/>
        <pc:sldMkLst>
          <pc:docMk/>
          <pc:sldMk cId="294911212" sldId="314"/>
        </pc:sldMkLst>
      </pc:sldChg>
      <pc:sldChg chg="ord">
        <pc:chgData name="Kallam, Kaushik R" userId="9ded8d3a-d9a2-429f-bfba-20080ecf93de" providerId="ADAL" clId="{B1695F3D-FB78-4953-A822-9946025C366B}" dt="2024-02-11T15:15:27.984" v="4647"/>
        <pc:sldMkLst>
          <pc:docMk/>
          <pc:sldMk cId="3420398975" sldId="315"/>
        </pc:sldMkLst>
      </pc:sldChg>
      <pc:sldChg chg="modSp mod ord">
        <pc:chgData name="Kallam, Kaushik R" userId="9ded8d3a-d9a2-429f-bfba-20080ecf93de" providerId="ADAL" clId="{B1695F3D-FB78-4953-A822-9946025C366B}" dt="2024-02-11T15:10:29.119" v="4631" actId="313"/>
        <pc:sldMkLst>
          <pc:docMk/>
          <pc:sldMk cId="2618645648" sldId="316"/>
        </pc:sldMkLst>
        <pc:spChg chg="mod">
          <ac:chgData name="Kallam, Kaushik R" userId="9ded8d3a-d9a2-429f-bfba-20080ecf93de" providerId="ADAL" clId="{B1695F3D-FB78-4953-A822-9946025C366B}" dt="2024-02-11T15:10:29.119" v="4631" actId="313"/>
          <ac:spMkLst>
            <pc:docMk/>
            <pc:sldMk cId="2618645648" sldId="316"/>
            <ac:spMk id="7" creationId="{AA272024-CF34-4D97-8964-E93580938091}"/>
          </ac:spMkLst>
        </pc:spChg>
      </pc:sldChg>
      <pc:sldChg chg="ord">
        <pc:chgData name="Kallam, Kaushik R" userId="9ded8d3a-d9a2-429f-bfba-20080ecf93de" providerId="ADAL" clId="{B1695F3D-FB78-4953-A822-9946025C366B}" dt="2024-02-11T15:07:35.040" v="4627"/>
        <pc:sldMkLst>
          <pc:docMk/>
          <pc:sldMk cId="3340175652" sldId="317"/>
        </pc:sldMkLst>
      </pc:sldChg>
      <pc:sldChg chg="ord">
        <pc:chgData name="Kallam, Kaushik R" userId="9ded8d3a-d9a2-429f-bfba-20080ecf93de" providerId="ADAL" clId="{B1695F3D-FB78-4953-A822-9946025C366B}" dt="2024-02-11T15:09:34.050" v="4630"/>
        <pc:sldMkLst>
          <pc:docMk/>
          <pc:sldMk cId="3404913921" sldId="318"/>
        </pc:sldMkLst>
      </pc:sldChg>
      <pc:sldChg chg="ord">
        <pc:chgData name="Kallam, Kaushik R" userId="9ded8d3a-d9a2-429f-bfba-20080ecf93de" providerId="ADAL" clId="{B1695F3D-FB78-4953-A822-9946025C366B}" dt="2024-02-11T15:09:34.050" v="4630"/>
        <pc:sldMkLst>
          <pc:docMk/>
          <pc:sldMk cId="2841445713" sldId="319"/>
        </pc:sldMkLst>
      </pc:sldChg>
      <pc:sldChg chg="ord">
        <pc:chgData name="Kallam, Kaushik R" userId="9ded8d3a-d9a2-429f-bfba-20080ecf93de" providerId="ADAL" clId="{B1695F3D-FB78-4953-A822-9946025C366B}" dt="2024-02-11T15:09:34.050" v="4630"/>
        <pc:sldMkLst>
          <pc:docMk/>
          <pc:sldMk cId="3989917795" sldId="320"/>
        </pc:sldMkLst>
      </pc:sldChg>
      <pc:sldChg chg="modSp add del mod">
        <pc:chgData name="Kallam, Kaushik R" userId="9ded8d3a-d9a2-429f-bfba-20080ecf93de" providerId="ADAL" clId="{B1695F3D-FB78-4953-A822-9946025C366B}" dt="2024-02-18T06:12:59.225" v="5286" actId="47"/>
        <pc:sldMkLst>
          <pc:docMk/>
          <pc:sldMk cId="4146094468" sldId="321"/>
        </pc:sldMkLst>
        <pc:spChg chg="mod">
          <ac:chgData name="Kallam, Kaushik R" userId="9ded8d3a-d9a2-429f-bfba-20080ecf93de" providerId="ADAL" clId="{B1695F3D-FB78-4953-A822-9946025C366B}" dt="2024-02-11T15:16:24.962" v="4657" actId="20577"/>
          <ac:spMkLst>
            <pc:docMk/>
            <pc:sldMk cId="4146094468" sldId="321"/>
            <ac:spMk id="394" creationId="{5C69903A-C58F-DE0E-B5F1-90C913209CF5}"/>
          </ac:spMkLst>
        </pc:spChg>
      </pc:sldChg>
      <pc:sldChg chg="modSp add mod ord">
        <pc:chgData name="Kallam, Kaushik R" userId="9ded8d3a-d9a2-429f-bfba-20080ecf93de" providerId="ADAL" clId="{B1695F3D-FB78-4953-A822-9946025C366B}" dt="2024-02-11T15:05:19.285" v="4522" actId="20577"/>
        <pc:sldMkLst>
          <pc:docMk/>
          <pc:sldMk cId="1230773092" sldId="325"/>
        </pc:sldMkLst>
        <pc:spChg chg="mod">
          <ac:chgData name="Kallam, Kaushik R" userId="9ded8d3a-d9a2-429f-bfba-20080ecf93de" providerId="ADAL" clId="{B1695F3D-FB78-4953-A822-9946025C366B}" dt="2024-02-11T15:05:19.285" v="4522" actId="20577"/>
          <ac:spMkLst>
            <pc:docMk/>
            <pc:sldMk cId="1230773092" sldId="325"/>
            <ac:spMk id="730" creationId="{5C91E446-F294-2EAE-3A68-438466BFBB93}"/>
          </ac:spMkLst>
        </pc:spChg>
        <pc:spChg chg="mod">
          <ac:chgData name="Kallam, Kaushik R" userId="9ded8d3a-d9a2-429f-bfba-20080ecf93de" providerId="ADAL" clId="{B1695F3D-FB78-4953-A822-9946025C366B}" dt="2024-02-11T15:05:07.303" v="4486" actId="20577"/>
          <ac:spMkLst>
            <pc:docMk/>
            <pc:sldMk cId="1230773092" sldId="325"/>
            <ac:spMk id="731" creationId="{0CCAAFB4-4037-9BEB-E4C3-7FDDC73EFBB1}"/>
          </ac:spMkLst>
        </pc:spChg>
      </pc:sldChg>
      <pc:sldChg chg="add del setBg">
        <pc:chgData name="Kallam, Kaushik R" userId="9ded8d3a-d9a2-429f-bfba-20080ecf93de" providerId="ADAL" clId="{B1695F3D-FB78-4953-A822-9946025C366B}" dt="2024-02-11T15:04:55.203" v="4481" actId="2696"/>
        <pc:sldMkLst>
          <pc:docMk/>
          <pc:sldMk cId="2695836854" sldId="325"/>
        </pc:sldMkLst>
      </pc:sldChg>
      <pc:sldChg chg="modSp add mod ord">
        <pc:chgData name="Kallam, Kaushik R" userId="9ded8d3a-d9a2-429f-bfba-20080ecf93de" providerId="ADAL" clId="{B1695F3D-FB78-4953-A822-9946025C366B}" dt="2024-02-18T06:10:03.704" v="5155" actId="20577"/>
        <pc:sldMkLst>
          <pc:docMk/>
          <pc:sldMk cId="2244535748" sldId="326"/>
        </pc:sldMkLst>
        <pc:spChg chg="mod">
          <ac:chgData name="Kallam, Kaushik R" userId="9ded8d3a-d9a2-429f-bfba-20080ecf93de" providerId="ADAL" clId="{B1695F3D-FB78-4953-A822-9946025C366B}" dt="2024-02-11T15:05:51.821" v="4561" actId="20577"/>
          <ac:spMkLst>
            <pc:docMk/>
            <pc:sldMk cId="2244535748" sldId="326"/>
            <ac:spMk id="730" creationId="{2908718F-C9FF-102D-49BC-E1CFC4BB962B}"/>
          </ac:spMkLst>
        </pc:spChg>
        <pc:spChg chg="mod">
          <ac:chgData name="Kallam, Kaushik R" userId="9ded8d3a-d9a2-429f-bfba-20080ecf93de" providerId="ADAL" clId="{B1695F3D-FB78-4953-A822-9946025C366B}" dt="2024-02-18T06:10:03.704" v="5155" actId="20577"/>
          <ac:spMkLst>
            <pc:docMk/>
            <pc:sldMk cId="2244535748" sldId="326"/>
            <ac:spMk id="731" creationId="{2C65ACAE-9F62-F04C-0D20-B4A08008CE72}"/>
          </ac:spMkLst>
        </pc:spChg>
      </pc:sldChg>
      <pc:sldChg chg="add del setBg">
        <pc:chgData name="Kallam, Kaushik R" userId="9ded8d3a-d9a2-429f-bfba-20080ecf93de" providerId="ADAL" clId="{B1695F3D-FB78-4953-A822-9946025C366B}" dt="2024-02-11T15:05:33.963" v="4524" actId="2696"/>
        <pc:sldMkLst>
          <pc:docMk/>
          <pc:sldMk cId="2345742162" sldId="326"/>
        </pc:sldMkLst>
      </pc:sldChg>
      <pc:sldChg chg="modSp add del mod ord">
        <pc:chgData name="Kallam, Kaushik R" userId="9ded8d3a-d9a2-429f-bfba-20080ecf93de" providerId="ADAL" clId="{B1695F3D-FB78-4953-A822-9946025C366B}" dt="2024-02-18T06:11:32.293" v="5208" actId="47"/>
        <pc:sldMkLst>
          <pc:docMk/>
          <pc:sldMk cId="1237071394" sldId="327"/>
        </pc:sldMkLst>
        <pc:spChg chg="mod">
          <ac:chgData name="Kallam, Kaushik R" userId="9ded8d3a-d9a2-429f-bfba-20080ecf93de" providerId="ADAL" clId="{B1695F3D-FB78-4953-A822-9946025C366B}" dt="2024-02-11T15:06:59.558" v="4621" actId="20577"/>
          <ac:spMkLst>
            <pc:docMk/>
            <pc:sldMk cId="1237071394" sldId="327"/>
            <ac:spMk id="730" creationId="{E05C2912-BBA1-E2C0-11E9-28ED62CB42C6}"/>
          </ac:spMkLst>
        </pc:spChg>
        <pc:spChg chg="mod">
          <ac:chgData name="Kallam, Kaushik R" userId="9ded8d3a-d9a2-429f-bfba-20080ecf93de" providerId="ADAL" clId="{B1695F3D-FB78-4953-A822-9946025C366B}" dt="2024-02-18T06:10:18.931" v="5159" actId="20577"/>
          <ac:spMkLst>
            <pc:docMk/>
            <pc:sldMk cId="1237071394" sldId="327"/>
            <ac:spMk id="731" creationId="{90989AAC-91F9-8EE4-A3F3-4F7B5B8CD024}"/>
          </ac:spMkLst>
        </pc:spChg>
      </pc:sldChg>
      <pc:sldChg chg="add del setBg">
        <pc:chgData name="Kallam, Kaushik R" userId="9ded8d3a-d9a2-429f-bfba-20080ecf93de" providerId="ADAL" clId="{B1695F3D-FB78-4953-A822-9946025C366B}" dt="2024-02-11T15:16:35.275" v="4659"/>
        <pc:sldMkLst>
          <pc:docMk/>
          <pc:sldMk cId="2563753458" sldId="328"/>
        </pc:sldMkLst>
      </pc:sldChg>
      <pc:sldChg chg="modSp add del mod ord">
        <pc:chgData name="Kallam, Kaushik R" userId="9ded8d3a-d9a2-429f-bfba-20080ecf93de" providerId="ADAL" clId="{B1695F3D-FB78-4953-A822-9946025C366B}" dt="2024-02-18T06:13:05.931" v="5287" actId="47"/>
        <pc:sldMkLst>
          <pc:docMk/>
          <pc:sldMk cId="4176280469" sldId="328"/>
        </pc:sldMkLst>
        <pc:spChg chg="mod">
          <ac:chgData name="Kallam, Kaushik R" userId="9ded8d3a-d9a2-429f-bfba-20080ecf93de" providerId="ADAL" clId="{B1695F3D-FB78-4953-A822-9946025C366B}" dt="2024-02-11T15:17:09.773" v="4706" actId="1076"/>
          <ac:spMkLst>
            <pc:docMk/>
            <pc:sldMk cId="4176280469" sldId="328"/>
            <ac:spMk id="393" creationId="{D2F57989-3D07-72CC-5077-89448D5D34FC}"/>
          </ac:spMkLst>
        </pc:spChg>
        <pc:spChg chg="mod">
          <ac:chgData name="Kallam, Kaushik R" userId="9ded8d3a-d9a2-429f-bfba-20080ecf93de" providerId="ADAL" clId="{B1695F3D-FB78-4953-A822-9946025C366B}" dt="2024-02-18T06:12:46.278" v="5281" actId="20577"/>
          <ac:spMkLst>
            <pc:docMk/>
            <pc:sldMk cId="4176280469" sldId="328"/>
            <ac:spMk id="394" creationId="{A93B33E9-3379-35B0-4348-D4F1CE97A509}"/>
          </ac:spMkLst>
        </pc:spChg>
      </pc:sldChg>
      <pc:sldChg chg="delSp modSp add mod">
        <pc:chgData name="Kallam, Kaushik R" userId="9ded8d3a-d9a2-429f-bfba-20080ecf93de" providerId="ADAL" clId="{B1695F3D-FB78-4953-A822-9946025C366B}" dt="2024-02-18T06:14:25.324" v="5329" actId="20577"/>
        <pc:sldMkLst>
          <pc:docMk/>
          <pc:sldMk cId="3228841236" sldId="329"/>
        </pc:sldMkLst>
        <pc:spChg chg="del">
          <ac:chgData name="Kallam, Kaushik R" userId="9ded8d3a-d9a2-429f-bfba-20080ecf93de" providerId="ADAL" clId="{B1695F3D-FB78-4953-A822-9946025C366B}" dt="2024-02-18T06:13:21.679" v="5327" actId="478"/>
          <ac:spMkLst>
            <pc:docMk/>
            <pc:sldMk cId="3228841236" sldId="329"/>
            <ac:spMk id="3" creationId="{9D821690-640E-1566-2AF0-BF9319F92E79}"/>
          </ac:spMkLst>
        </pc:spChg>
        <pc:spChg chg="mod">
          <ac:chgData name="Kallam, Kaushik R" userId="9ded8d3a-d9a2-429f-bfba-20080ecf93de" providerId="ADAL" clId="{B1695F3D-FB78-4953-A822-9946025C366B}" dt="2024-02-11T15:18:11.184" v="4740" actId="14100"/>
          <ac:spMkLst>
            <pc:docMk/>
            <pc:sldMk cId="3228841236" sldId="329"/>
            <ac:spMk id="393" creationId="{2F661F1D-0470-D292-5653-365DCBF7F8B2}"/>
          </ac:spMkLst>
        </pc:spChg>
        <pc:spChg chg="mod">
          <ac:chgData name="Kallam, Kaushik R" userId="9ded8d3a-d9a2-429f-bfba-20080ecf93de" providerId="ADAL" clId="{B1695F3D-FB78-4953-A822-9946025C366B}" dt="2024-02-18T06:14:25.324" v="5329" actId="20577"/>
          <ac:spMkLst>
            <pc:docMk/>
            <pc:sldMk cId="3228841236" sldId="329"/>
            <ac:spMk id="394" creationId="{6E0B44C6-C841-86F8-F628-69340BB04798}"/>
          </ac:spMkLst>
        </pc:spChg>
      </pc:sldChg>
      <pc:sldChg chg="modSp add del mod ord">
        <pc:chgData name="Kallam, Kaushik R" userId="9ded8d3a-d9a2-429f-bfba-20080ecf93de" providerId="ADAL" clId="{B1695F3D-FB78-4953-A822-9946025C366B}" dt="2024-02-18T06:12:06.583" v="5252" actId="47"/>
        <pc:sldMkLst>
          <pc:docMk/>
          <pc:sldMk cId="2143099059" sldId="331"/>
        </pc:sldMkLst>
        <pc:spChg chg="mod">
          <ac:chgData name="Kallam, Kaushik R" userId="9ded8d3a-d9a2-429f-bfba-20080ecf93de" providerId="ADAL" clId="{B1695F3D-FB78-4953-A822-9946025C366B}" dt="2024-02-18T06:11:07.438" v="5207" actId="20577"/>
          <ac:spMkLst>
            <pc:docMk/>
            <pc:sldMk cId="2143099059" sldId="331"/>
            <ac:spMk id="668" creationId="{A06CA52A-E812-5683-C603-776D2DE78209}"/>
          </ac:spMkLst>
        </pc:spChg>
        <pc:spChg chg="mod">
          <ac:chgData name="Kallam, Kaushik R" userId="9ded8d3a-d9a2-429f-bfba-20080ecf93de" providerId="ADAL" clId="{B1695F3D-FB78-4953-A822-9946025C366B}" dt="2024-02-18T06:10:57.476" v="5168" actId="20577"/>
          <ac:spMkLst>
            <pc:docMk/>
            <pc:sldMk cId="2143099059" sldId="331"/>
            <ac:spMk id="669" creationId="{105D85D5-420E-7F5A-17F0-FCF57FCC952F}"/>
          </ac:spMkLst>
        </pc:spChg>
      </pc:sldChg>
      <pc:sldChg chg="add del setBg">
        <pc:chgData name="Kallam, Kaushik R" userId="9ded8d3a-d9a2-429f-bfba-20080ecf93de" providerId="ADAL" clId="{B1695F3D-FB78-4953-A822-9946025C366B}" dt="2024-02-18T06:10:35.713" v="5161"/>
        <pc:sldMkLst>
          <pc:docMk/>
          <pc:sldMk cId="2595015801" sldId="331"/>
        </pc:sldMkLst>
      </pc:sldChg>
      <pc:sldChg chg="modSp mod">
        <pc:chgData name="Kallam, Kaushik R" userId="9ded8d3a-d9a2-429f-bfba-20080ecf93de" providerId="ADAL" clId="{B1695F3D-FB78-4953-A822-9946025C366B}" dt="2024-02-18T18:31:14.866" v="5353" actId="14100"/>
        <pc:sldMkLst>
          <pc:docMk/>
          <pc:sldMk cId="2853630444" sldId="337"/>
        </pc:sldMkLst>
        <pc:spChg chg="mod">
          <ac:chgData name="Kallam, Kaushik R" userId="9ded8d3a-d9a2-429f-bfba-20080ecf93de" providerId="ADAL" clId="{B1695F3D-FB78-4953-A822-9946025C366B}" dt="2024-02-18T18:30:36.174" v="5352" actId="14100"/>
          <ac:spMkLst>
            <pc:docMk/>
            <pc:sldMk cId="2853630444" sldId="337"/>
            <ac:spMk id="4" creationId="{976EDF0D-5BFE-FC87-06A3-D8E7BD6BF8B8}"/>
          </ac:spMkLst>
        </pc:spChg>
        <pc:spChg chg="mod">
          <ac:chgData name="Kallam, Kaushik R" userId="9ded8d3a-d9a2-429f-bfba-20080ecf93de" providerId="ADAL" clId="{B1695F3D-FB78-4953-A822-9946025C366B}" dt="2024-02-18T18:30:29.558" v="5349" actId="14100"/>
          <ac:spMkLst>
            <pc:docMk/>
            <pc:sldMk cId="2853630444" sldId="337"/>
            <ac:spMk id="7" creationId="{FC6E2AD5-964D-C6FA-B513-C625577F9C09}"/>
          </ac:spMkLst>
        </pc:spChg>
        <pc:spChg chg="mod">
          <ac:chgData name="Kallam, Kaushik R" userId="9ded8d3a-d9a2-429f-bfba-20080ecf93de" providerId="ADAL" clId="{B1695F3D-FB78-4953-A822-9946025C366B}" dt="2024-02-18T18:30:22.293" v="5347" actId="14100"/>
          <ac:spMkLst>
            <pc:docMk/>
            <pc:sldMk cId="2853630444" sldId="337"/>
            <ac:spMk id="11" creationId="{E4457851-E2FB-A6A1-1CDF-1CE7B174A14C}"/>
          </ac:spMkLst>
        </pc:spChg>
        <pc:spChg chg="mod">
          <ac:chgData name="Kallam, Kaushik R" userId="9ded8d3a-d9a2-429f-bfba-20080ecf93de" providerId="ADAL" clId="{B1695F3D-FB78-4953-A822-9946025C366B}" dt="2024-02-18T18:28:15.112" v="5341" actId="33524"/>
          <ac:spMkLst>
            <pc:docMk/>
            <pc:sldMk cId="2853630444" sldId="337"/>
            <ac:spMk id="12" creationId="{26C69C27-D835-EA4F-57AF-1A14F71434C2}"/>
          </ac:spMkLst>
        </pc:spChg>
        <pc:spChg chg="mod">
          <ac:chgData name="Kallam, Kaushik R" userId="9ded8d3a-d9a2-429f-bfba-20080ecf93de" providerId="ADAL" clId="{B1695F3D-FB78-4953-A822-9946025C366B}" dt="2024-02-18T18:31:14.866" v="5353" actId="14100"/>
          <ac:spMkLst>
            <pc:docMk/>
            <pc:sldMk cId="2853630444" sldId="337"/>
            <ac:spMk id="13" creationId="{FF3E3461-9A87-ACBE-96B7-7C5EF36572A7}"/>
          </ac:spMkLst>
        </pc:spChg>
        <pc:spChg chg="mod">
          <ac:chgData name="Kallam, Kaushik R" userId="9ded8d3a-d9a2-429f-bfba-20080ecf93de" providerId="ADAL" clId="{B1695F3D-FB78-4953-A822-9946025C366B}" dt="2024-02-18T18:30:24.759" v="5348" actId="14100"/>
          <ac:spMkLst>
            <pc:docMk/>
            <pc:sldMk cId="2853630444" sldId="337"/>
            <ac:spMk id="14" creationId="{BFA63909-FF1A-40ED-C815-E4D762966489}"/>
          </ac:spMkLst>
        </pc:spChg>
        <pc:spChg chg="mod">
          <ac:chgData name="Kallam, Kaushik R" userId="9ded8d3a-d9a2-429f-bfba-20080ecf93de" providerId="ADAL" clId="{B1695F3D-FB78-4953-A822-9946025C366B}" dt="2024-02-18T18:30:04.210" v="5346" actId="1076"/>
          <ac:spMkLst>
            <pc:docMk/>
            <pc:sldMk cId="2853630444" sldId="337"/>
            <ac:spMk id="461" creationId="{00000000-0000-0000-0000-000000000000}"/>
          </ac:spMkLst>
        </pc:spChg>
        <pc:spChg chg="mod">
          <ac:chgData name="Kallam, Kaushik R" userId="9ded8d3a-d9a2-429f-bfba-20080ecf93de" providerId="ADAL" clId="{B1695F3D-FB78-4953-A822-9946025C366B}" dt="2024-02-18T18:30:32.257" v="5350" actId="14100"/>
          <ac:spMkLst>
            <pc:docMk/>
            <pc:sldMk cId="2853630444" sldId="337"/>
            <ac:spMk id="466" creationId="{00000000-0000-0000-0000-000000000000}"/>
          </ac:spMkLst>
        </pc:spChg>
      </pc:sldChg>
      <pc:sldMasterChg chg="delSldLayout">
        <pc:chgData name="Kallam, Kaushik R" userId="9ded8d3a-d9a2-429f-bfba-20080ecf93de" providerId="ADAL" clId="{B1695F3D-FB78-4953-A822-9946025C366B}" dt="2024-02-18T17:05:50.714" v="5340" actId="47"/>
        <pc:sldMasterMkLst>
          <pc:docMk/>
          <pc:sldMasterMk cId="0" sldId="2147483673"/>
        </pc:sldMasterMkLst>
        <pc:sldLayoutChg chg="del">
          <pc:chgData name="Kallam, Kaushik R" userId="9ded8d3a-d9a2-429f-bfba-20080ecf93de" providerId="ADAL" clId="{B1695F3D-FB78-4953-A822-9946025C366B}" dt="2024-02-11T15:10:40.312" v="4632" actId="47"/>
          <pc:sldLayoutMkLst>
            <pc:docMk/>
            <pc:sldMasterMk cId="0" sldId="2147483673"/>
            <pc:sldLayoutMk cId="0" sldId="2147483656"/>
          </pc:sldLayoutMkLst>
        </pc:sldLayoutChg>
        <pc:sldLayoutChg chg="del">
          <pc:chgData name="Kallam, Kaushik R" userId="9ded8d3a-d9a2-429f-bfba-20080ecf93de" providerId="ADAL" clId="{B1695F3D-FB78-4953-A822-9946025C366B}" dt="2024-02-11T15:08:08.231" v="4628" actId="2696"/>
          <pc:sldLayoutMkLst>
            <pc:docMk/>
            <pc:sldMasterMk cId="0" sldId="2147483673"/>
            <pc:sldLayoutMk cId="0" sldId="2147483657"/>
          </pc:sldLayoutMkLst>
        </pc:sldLayoutChg>
        <pc:sldLayoutChg chg="del">
          <pc:chgData name="Kallam, Kaushik R" userId="9ded8d3a-d9a2-429f-bfba-20080ecf93de" providerId="ADAL" clId="{B1695F3D-FB78-4953-A822-9946025C366B}" dt="2024-02-18T17:05:50.714" v="5340" actId="47"/>
          <pc:sldLayoutMkLst>
            <pc:docMk/>
            <pc:sldMasterMk cId="0" sldId="2147483673"/>
            <pc:sldLayoutMk cId="0" sldId="2147483665"/>
          </pc:sldLayoutMkLst>
        </pc:sldLayoutChg>
      </pc:sldMasterChg>
      <pc:sldMasterChg chg="del delSldLayout">
        <pc:chgData name="Kallam, Kaushik R" userId="9ded8d3a-d9a2-429f-bfba-20080ecf93de" providerId="ADAL" clId="{B1695F3D-FB78-4953-A822-9946025C366B}" dt="2024-02-11T15:18:17.555" v="4741" actId="2696"/>
        <pc:sldMasterMkLst>
          <pc:docMk/>
          <pc:sldMasterMk cId="0" sldId="2147483674"/>
        </pc:sldMasterMkLst>
        <pc:sldLayoutChg chg="del">
          <pc:chgData name="Kallam, Kaushik R" userId="9ded8d3a-d9a2-429f-bfba-20080ecf93de" providerId="ADAL" clId="{B1695F3D-FB78-4953-A822-9946025C366B}" dt="2024-02-11T15:18:17.555" v="4741" actId="2696"/>
          <pc:sldLayoutMkLst>
            <pc:docMk/>
            <pc:sldMasterMk cId="0" sldId="2147483674"/>
            <pc:sldLayoutMk cId="0" sldId="2147483671"/>
          </pc:sldLayoutMkLst>
        </pc:sldLayoutChg>
      </pc:sldMasterChg>
    </pc:docChg>
  </pc:docChgLst>
  <pc:docChgLst>
    <pc:chgData name="Vannucchi, Lisa Julie" userId="S::ljv210001@utdallas.edu::cd4e06d6-e4d5-4129-9ef9-5fd8064d429e" providerId="AD" clId="Web-{4087EF6D-BB11-0BA7-49D5-21EF3BDBD18E}"/>
    <pc:docChg chg="modSld">
      <pc:chgData name="Vannucchi, Lisa Julie" userId="S::ljv210001@utdallas.edu::cd4e06d6-e4d5-4129-9ef9-5fd8064d429e" providerId="AD" clId="Web-{4087EF6D-BB11-0BA7-49D5-21EF3BDBD18E}" dt="2024-02-19T01:27:23.131" v="14" actId="20577"/>
      <pc:docMkLst>
        <pc:docMk/>
      </pc:docMkLst>
      <pc:sldChg chg="modSp">
        <pc:chgData name="Vannucchi, Lisa Julie" userId="S::ljv210001@utdallas.edu::cd4e06d6-e4d5-4129-9ef9-5fd8064d429e" providerId="AD" clId="Web-{4087EF6D-BB11-0BA7-49D5-21EF3BDBD18E}" dt="2024-02-19T01:27:23.131" v="14" actId="20577"/>
        <pc:sldMkLst>
          <pc:docMk/>
          <pc:sldMk cId="2835018665" sldId="341"/>
        </pc:sldMkLst>
        <pc:spChg chg="mod">
          <ac:chgData name="Vannucchi, Lisa Julie" userId="S::ljv210001@utdallas.edu::cd4e06d6-e4d5-4129-9ef9-5fd8064d429e" providerId="AD" clId="Web-{4087EF6D-BB11-0BA7-49D5-21EF3BDBD18E}" dt="2024-02-19T01:27:23.131" v="14" actId="20577"/>
          <ac:spMkLst>
            <pc:docMk/>
            <pc:sldMk cId="2835018665" sldId="341"/>
            <ac:spMk id="7" creationId="{AA272024-CF34-4D97-8964-E93580938091}"/>
          </ac:spMkLst>
        </pc:spChg>
      </pc:sldChg>
    </pc:docChg>
  </pc:docChgLst>
  <pc:docChgLst>
    <pc:chgData name="Vannucchi, Lisa Julie" userId="S::ljv210001@utdallas.edu::cd4e06d6-e4d5-4129-9ef9-5fd8064d429e" providerId="AD" clId="Web-{3823B72F-29E6-BD95-7A65-E57B58467B96}"/>
    <pc:docChg chg="addSld delSld modSld sldOrd">
      <pc:chgData name="Vannucchi, Lisa Julie" userId="S::ljv210001@utdallas.edu::cd4e06d6-e4d5-4129-9ef9-5fd8064d429e" providerId="AD" clId="Web-{3823B72F-29E6-BD95-7A65-E57B58467B96}" dt="2024-02-19T01:35:13.499" v="1663" actId="20577"/>
      <pc:docMkLst>
        <pc:docMk/>
      </pc:docMkLst>
      <pc:sldChg chg="modSp">
        <pc:chgData name="Vannucchi, Lisa Julie" userId="S::ljv210001@utdallas.edu::cd4e06d6-e4d5-4129-9ef9-5fd8064d429e" providerId="AD" clId="Web-{3823B72F-29E6-BD95-7A65-E57B58467B96}" dt="2024-02-19T00:16:34.922" v="1655" actId="20577"/>
        <pc:sldMkLst>
          <pc:docMk/>
          <pc:sldMk cId="0" sldId="272"/>
        </pc:sldMkLst>
        <pc:spChg chg="mod">
          <ac:chgData name="Vannucchi, Lisa Julie" userId="S::ljv210001@utdallas.edu::cd4e06d6-e4d5-4129-9ef9-5fd8064d429e" providerId="AD" clId="Web-{3823B72F-29E6-BD95-7A65-E57B58467B96}" dt="2024-02-18T21:10:40.760" v="516" actId="20577"/>
          <ac:spMkLst>
            <pc:docMk/>
            <pc:sldMk cId="0" sldId="272"/>
            <ac:spMk id="2" creationId="{088ABED2-CDB0-D65B-26F6-1EE570D3639A}"/>
          </ac:spMkLst>
        </pc:spChg>
        <pc:spChg chg="mod">
          <ac:chgData name="Vannucchi, Lisa Julie" userId="S::ljv210001@utdallas.edu::cd4e06d6-e4d5-4129-9ef9-5fd8064d429e" providerId="AD" clId="Web-{3823B72F-29E6-BD95-7A65-E57B58467B96}" dt="2024-02-18T21:10:28.369" v="510" actId="20577"/>
          <ac:spMkLst>
            <pc:docMk/>
            <pc:sldMk cId="0" sldId="272"/>
            <ac:spMk id="4" creationId="{D19E9671-0AF0-F637-BD90-61E0AD727E48}"/>
          </ac:spMkLst>
        </pc:spChg>
        <pc:spChg chg="mod">
          <ac:chgData name="Vannucchi, Lisa Julie" userId="S::ljv210001@utdallas.edu::cd4e06d6-e4d5-4129-9ef9-5fd8064d429e" providerId="AD" clId="Web-{3823B72F-29E6-BD95-7A65-E57B58467B96}" dt="2024-02-18T21:10:34.416" v="513" actId="20577"/>
          <ac:spMkLst>
            <pc:docMk/>
            <pc:sldMk cId="0" sldId="272"/>
            <ac:spMk id="5" creationId="{B52DFB5F-F53E-6840-2222-8A37F8017CD9}"/>
          </ac:spMkLst>
        </pc:spChg>
        <pc:spChg chg="mod">
          <ac:chgData name="Vannucchi, Lisa Julie" userId="S::ljv210001@utdallas.edu::cd4e06d6-e4d5-4129-9ef9-5fd8064d429e" providerId="AD" clId="Web-{3823B72F-29E6-BD95-7A65-E57B58467B96}" dt="2024-02-19T00:16:34.922" v="1655" actId="20577"/>
          <ac:spMkLst>
            <pc:docMk/>
            <pc:sldMk cId="0" sldId="272"/>
            <ac:spMk id="6" creationId="{D7BB05EB-0B72-7AA6-D4CC-83470ED78FAC}"/>
          </ac:spMkLst>
        </pc:spChg>
        <pc:spChg chg="mod">
          <ac:chgData name="Vannucchi, Lisa Julie" userId="S::ljv210001@utdallas.edu::cd4e06d6-e4d5-4129-9ef9-5fd8064d429e" providerId="AD" clId="Web-{3823B72F-29E6-BD95-7A65-E57B58467B96}" dt="2024-02-18T21:34:08.690" v="768" actId="20577"/>
          <ac:spMkLst>
            <pc:docMk/>
            <pc:sldMk cId="0" sldId="272"/>
            <ac:spMk id="9" creationId="{11D349BE-7275-CE87-2611-17FBF964932B}"/>
          </ac:spMkLst>
        </pc:spChg>
        <pc:spChg chg="mod">
          <ac:chgData name="Vannucchi, Lisa Julie" userId="S::ljv210001@utdallas.edu::cd4e06d6-e4d5-4129-9ef9-5fd8064d429e" providerId="AD" clId="Web-{3823B72F-29E6-BD95-7A65-E57B58467B96}" dt="2024-02-18T21:10:48.432" v="519" actId="20577"/>
          <ac:spMkLst>
            <pc:docMk/>
            <pc:sldMk cId="0" sldId="272"/>
            <ac:spMk id="448" creationId="{00000000-0000-0000-0000-000000000000}"/>
          </ac:spMkLst>
        </pc:spChg>
      </pc:sldChg>
      <pc:sldChg chg="delSp modSp del">
        <pc:chgData name="Vannucchi, Lisa Julie" userId="S::ljv210001@utdallas.edu::cd4e06d6-e4d5-4129-9ef9-5fd8064d429e" providerId="AD" clId="Web-{3823B72F-29E6-BD95-7A65-E57B58467B96}" dt="2024-02-18T21:28:10.878" v="713"/>
        <pc:sldMkLst>
          <pc:docMk/>
          <pc:sldMk cId="0" sldId="274"/>
        </pc:sldMkLst>
        <pc:spChg chg="del">
          <ac:chgData name="Vannucchi, Lisa Julie" userId="S::ljv210001@utdallas.edu::cd4e06d6-e4d5-4129-9ef9-5fd8064d429e" providerId="AD" clId="Web-{3823B72F-29E6-BD95-7A65-E57B58467B96}" dt="2024-02-18T21:20:34.345" v="606"/>
          <ac:spMkLst>
            <pc:docMk/>
            <pc:sldMk cId="0" sldId="274"/>
            <ac:spMk id="490" creationId="{00000000-0000-0000-0000-000000000000}"/>
          </ac:spMkLst>
        </pc:spChg>
        <pc:spChg chg="mod">
          <ac:chgData name="Vannucchi, Lisa Julie" userId="S::ljv210001@utdallas.edu::cd4e06d6-e4d5-4129-9ef9-5fd8064d429e" providerId="AD" clId="Web-{3823B72F-29E6-BD95-7A65-E57B58467B96}" dt="2024-02-18T21:20:53.861" v="609" actId="1076"/>
          <ac:spMkLst>
            <pc:docMk/>
            <pc:sldMk cId="0" sldId="274"/>
            <ac:spMk id="495" creationId="{00000000-0000-0000-0000-000000000000}"/>
          </ac:spMkLst>
        </pc:spChg>
        <pc:spChg chg="mod">
          <ac:chgData name="Vannucchi, Lisa Julie" userId="S::ljv210001@utdallas.edu::cd4e06d6-e4d5-4129-9ef9-5fd8064d429e" providerId="AD" clId="Web-{3823B72F-29E6-BD95-7A65-E57B58467B96}" dt="2024-02-18T21:19:31.499" v="595" actId="1076"/>
          <ac:spMkLst>
            <pc:docMk/>
            <pc:sldMk cId="0" sldId="274"/>
            <ac:spMk id="497" creationId="{00000000-0000-0000-0000-000000000000}"/>
          </ac:spMkLst>
        </pc:spChg>
        <pc:picChg chg="del">
          <ac:chgData name="Vannucchi, Lisa Julie" userId="S::ljv210001@utdallas.edu::cd4e06d6-e4d5-4129-9ef9-5fd8064d429e" providerId="AD" clId="Web-{3823B72F-29E6-BD95-7A65-E57B58467B96}" dt="2024-02-18T21:17:06.103" v="550"/>
          <ac:picMkLst>
            <pc:docMk/>
            <pc:sldMk cId="0" sldId="274"/>
            <ac:picMk id="5" creationId="{FC9886E5-7047-A453-AB16-88AF6480756A}"/>
          </ac:picMkLst>
        </pc:picChg>
        <pc:picChg chg="mod">
          <ac:chgData name="Vannucchi, Lisa Julie" userId="S::ljv210001@utdallas.edu::cd4e06d6-e4d5-4129-9ef9-5fd8064d429e" providerId="AD" clId="Web-{3823B72F-29E6-BD95-7A65-E57B58467B96}" dt="2024-02-18T21:18:30.590" v="576" actId="14100"/>
          <ac:picMkLst>
            <pc:docMk/>
            <pc:sldMk cId="0" sldId="274"/>
            <ac:picMk id="491" creationId="{00000000-0000-0000-0000-000000000000}"/>
          </ac:picMkLst>
        </pc:picChg>
        <pc:picChg chg="mod">
          <ac:chgData name="Vannucchi, Lisa Julie" userId="S::ljv210001@utdallas.edu::cd4e06d6-e4d5-4129-9ef9-5fd8064d429e" providerId="AD" clId="Web-{3823B72F-29E6-BD95-7A65-E57B58467B96}" dt="2024-02-18T21:19:14.810" v="591" actId="14100"/>
          <ac:picMkLst>
            <pc:docMk/>
            <pc:sldMk cId="0" sldId="274"/>
            <ac:picMk id="492" creationId="{00000000-0000-0000-0000-000000000000}"/>
          </ac:picMkLst>
        </pc:picChg>
        <pc:picChg chg="mod">
          <ac:chgData name="Vannucchi, Lisa Julie" userId="S::ljv210001@utdallas.edu::cd4e06d6-e4d5-4129-9ef9-5fd8064d429e" providerId="AD" clId="Web-{3823B72F-29E6-BD95-7A65-E57B58467B96}" dt="2024-02-18T21:19:42.655" v="597" actId="1076"/>
          <ac:picMkLst>
            <pc:docMk/>
            <pc:sldMk cId="0" sldId="274"/>
            <ac:picMk id="494" creationId="{00000000-0000-0000-0000-000000000000}"/>
          </ac:picMkLst>
        </pc:picChg>
      </pc:sldChg>
      <pc:sldChg chg="delSp modSp">
        <pc:chgData name="Vannucchi, Lisa Julie" userId="S::ljv210001@utdallas.edu::cd4e06d6-e4d5-4129-9ef9-5fd8064d429e" providerId="AD" clId="Web-{3823B72F-29E6-BD95-7A65-E57B58467B96}" dt="2024-02-18T23:42:20.428" v="1639" actId="20577"/>
        <pc:sldMkLst>
          <pc:docMk/>
          <pc:sldMk cId="0" sldId="275"/>
        </pc:sldMkLst>
        <pc:spChg chg="del mod">
          <ac:chgData name="Vannucchi, Lisa Julie" userId="S::ljv210001@utdallas.edu::cd4e06d6-e4d5-4129-9ef9-5fd8064d429e" providerId="AD" clId="Web-{3823B72F-29E6-BD95-7A65-E57B58467B96}" dt="2024-02-18T23:33:55.630" v="1578"/>
          <ac:spMkLst>
            <pc:docMk/>
            <pc:sldMk cId="0" sldId="275"/>
            <ac:spMk id="2" creationId="{3CF3C07A-286B-C466-8E44-416CA3CBCDC6}"/>
          </ac:spMkLst>
        </pc:spChg>
        <pc:spChg chg="mod">
          <ac:chgData name="Vannucchi, Lisa Julie" userId="S::ljv210001@utdallas.edu::cd4e06d6-e4d5-4129-9ef9-5fd8064d429e" providerId="AD" clId="Web-{3823B72F-29E6-BD95-7A65-E57B58467B96}" dt="2024-02-18T21:35:21.239" v="774" actId="20577"/>
          <ac:spMkLst>
            <pc:docMk/>
            <pc:sldMk cId="0" sldId="275"/>
            <ac:spMk id="528" creationId="{00000000-0000-0000-0000-000000000000}"/>
          </ac:spMkLst>
        </pc:spChg>
        <pc:spChg chg="mod">
          <ac:chgData name="Vannucchi, Lisa Julie" userId="S::ljv210001@utdallas.edu::cd4e06d6-e4d5-4129-9ef9-5fd8064d429e" providerId="AD" clId="Web-{3823B72F-29E6-BD95-7A65-E57B58467B96}" dt="2024-02-18T23:34:17.740" v="1580" actId="1076"/>
          <ac:spMkLst>
            <pc:docMk/>
            <pc:sldMk cId="0" sldId="275"/>
            <ac:spMk id="529" creationId="{00000000-0000-0000-0000-000000000000}"/>
          </ac:spMkLst>
        </pc:spChg>
        <pc:spChg chg="mod">
          <ac:chgData name="Vannucchi, Lisa Julie" userId="S::ljv210001@utdallas.edu::cd4e06d6-e4d5-4129-9ef9-5fd8064d429e" providerId="AD" clId="Web-{3823B72F-29E6-BD95-7A65-E57B58467B96}" dt="2024-02-18T22:20:52.769" v="1320" actId="1076"/>
          <ac:spMkLst>
            <pc:docMk/>
            <pc:sldMk cId="0" sldId="275"/>
            <ac:spMk id="530" creationId="{00000000-0000-0000-0000-000000000000}"/>
          </ac:spMkLst>
        </pc:spChg>
        <pc:spChg chg="mod">
          <ac:chgData name="Vannucchi, Lisa Julie" userId="S::ljv210001@utdallas.edu::cd4e06d6-e4d5-4129-9ef9-5fd8064d429e" providerId="AD" clId="Web-{3823B72F-29E6-BD95-7A65-E57B58467B96}" dt="2024-02-18T23:42:20.428" v="1639" actId="20577"/>
          <ac:spMkLst>
            <pc:docMk/>
            <pc:sldMk cId="0" sldId="275"/>
            <ac:spMk id="531" creationId="{00000000-0000-0000-0000-000000000000}"/>
          </ac:spMkLst>
        </pc:spChg>
        <pc:spChg chg="mod">
          <ac:chgData name="Vannucchi, Lisa Julie" userId="S::ljv210001@utdallas.edu::cd4e06d6-e4d5-4129-9ef9-5fd8064d429e" providerId="AD" clId="Web-{3823B72F-29E6-BD95-7A65-E57B58467B96}" dt="2024-02-18T22:20:45.190" v="1318" actId="1076"/>
          <ac:spMkLst>
            <pc:docMk/>
            <pc:sldMk cId="0" sldId="275"/>
            <ac:spMk id="532" creationId="{00000000-0000-0000-0000-000000000000}"/>
          </ac:spMkLst>
        </pc:spChg>
        <pc:spChg chg="mod">
          <ac:chgData name="Vannucchi, Lisa Julie" userId="S::ljv210001@utdallas.edu::cd4e06d6-e4d5-4129-9ef9-5fd8064d429e" providerId="AD" clId="Web-{3823B72F-29E6-BD95-7A65-E57B58467B96}" dt="2024-02-18T22:22:41.397" v="1358" actId="20577"/>
          <ac:spMkLst>
            <pc:docMk/>
            <pc:sldMk cId="0" sldId="275"/>
            <ac:spMk id="533" creationId="{00000000-0000-0000-0000-000000000000}"/>
          </ac:spMkLst>
        </pc:spChg>
      </pc:sldChg>
      <pc:sldChg chg="addSp delSp modSp addCm">
        <pc:chgData name="Vannucchi, Lisa Julie" userId="S::ljv210001@utdallas.edu::cd4e06d6-e4d5-4129-9ef9-5fd8064d429e" providerId="AD" clId="Web-{3823B72F-29E6-BD95-7A65-E57B58467B96}" dt="2024-02-19T00:30:02.699" v="1656" actId="20577"/>
        <pc:sldMkLst>
          <pc:docMk/>
          <pc:sldMk cId="294911212" sldId="314"/>
        </pc:sldMkLst>
        <pc:spChg chg="mod">
          <ac:chgData name="Vannucchi, Lisa Julie" userId="S::ljv210001@utdallas.edu::cd4e06d6-e4d5-4129-9ef9-5fd8064d429e" providerId="AD" clId="Web-{3823B72F-29E6-BD95-7A65-E57B58467B96}" dt="2024-02-19T00:30:02.699" v="1656" actId="20577"/>
          <ac:spMkLst>
            <pc:docMk/>
            <pc:sldMk cId="294911212" sldId="314"/>
            <ac:spMk id="2" creationId="{044F62FC-EC95-5BA5-5A0D-AC406620F48F}"/>
          </ac:spMkLst>
        </pc:spChg>
        <pc:spChg chg="add mod">
          <ac:chgData name="Vannucchi, Lisa Julie" userId="S::ljv210001@utdallas.edu::cd4e06d6-e4d5-4129-9ef9-5fd8064d429e" providerId="AD" clId="Web-{3823B72F-29E6-BD95-7A65-E57B58467B96}" dt="2024-02-18T23:33:34.723" v="1577" actId="1076"/>
          <ac:spMkLst>
            <pc:docMk/>
            <pc:sldMk cId="294911212" sldId="314"/>
            <ac:spMk id="4" creationId="{2E33259A-1525-DF1A-EC9E-F61A75F09EE5}"/>
          </ac:spMkLst>
        </pc:spChg>
        <pc:spChg chg="mod">
          <ac:chgData name="Vannucchi, Lisa Julie" userId="S::ljv210001@utdallas.edu::cd4e06d6-e4d5-4129-9ef9-5fd8064d429e" providerId="AD" clId="Web-{3823B72F-29E6-BD95-7A65-E57B58467B96}" dt="2024-02-18T21:30:33.320" v="730" actId="1076"/>
          <ac:spMkLst>
            <pc:docMk/>
            <pc:sldMk cId="294911212" sldId="314"/>
            <ac:spMk id="5" creationId="{54F3A5F3-AAAC-A100-9658-869DEBB3BA3E}"/>
          </ac:spMkLst>
        </pc:spChg>
        <pc:spChg chg="add mod">
          <ac:chgData name="Vannucchi, Lisa Julie" userId="S::ljv210001@utdallas.edu::cd4e06d6-e4d5-4129-9ef9-5fd8064d429e" providerId="AD" clId="Web-{3823B72F-29E6-BD95-7A65-E57B58467B96}" dt="2024-02-18T21:24:45.448" v="697" actId="1076"/>
          <ac:spMkLst>
            <pc:docMk/>
            <pc:sldMk cId="294911212" sldId="314"/>
            <ac:spMk id="19" creationId="{C38EC138-C5AB-6D8C-4FD4-2937FC542D80}"/>
          </ac:spMkLst>
        </pc:spChg>
        <pc:spChg chg="add mod">
          <ac:chgData name="Vannucchi, Lisa Julie" userId="S::ljv210001@utdallas.edu::cd4e06d6-e4d5-4129-9ef9-5fd8064d429e" providerId="AD" clId="Web-{3823B72F-29E6-BD95-7A65-E57B58467B96}" dt="2024-02-18T21:29:28.459" v="725" actId="1076"/>
          <ac:spMkLst>
            <pc:docMk/>
            <pc:sldMk cId="294911212" sldId="314"/>
            <ac:spMk id="21" creationId="{C3EF1F6C-2DC5-DF0A-95E7-78F4E1CF1EC6}"/>
          </ac:spMkLst>
        </pc:spChg>
        <pc:spChg chg="add mod">
          <ac:chgData name="Vannucchi, Lisa Julie" userId="S::ljv210001@utdallas.edu::cd4e06d6-e4d5-4129-9ef9-5fd8064d429e" providerId="AD" clId="Web-{3823B72F-29E6-BD95-7A65-E57B58467B96}" dt="2024-02-18T21:28:54.504" v="719" actId="1076"/>
          <ac:spMkLst>
            <pc:docMk/>
            <pc:sldMk cId="294911212" sldId="314"/>
            <ac:spMk id="23" creationId="{4BEEA675-0C9E-1D48-B48B-178DBB84ED9C}"/>
          </ac:spMkLst>
        </pc:spChg>
        <pc:spChg chg="add mod">
          <ac:chgData name="Vannucchi, Lisa Julie" userId="S::ljv210001@utdallas.edu::cd4e06d6-e4d5-4129-9ef9-5fd8064d429e" providerId="AD" clId="Web-{3823B72F-29E6-BD95-7A65-E57B58467B96}" dt="2024-02-18T21:30:23.258" v="728" actId="1076"/>
          <ac:spMkLst>
            <pc:docMk/>
            <pc:sldMk cId="294911212" sldId="314"/>
            <ac:spMk id="25" creationId="{EF2AE158-C9DD-920D-EC0F-E47CE427A13E}"/>
          </ac:spMkLst>
        </pc:spChg>
        <pc:spChg chg="add mod">
          <ac:chgData name="Vannucchi, Lisa Julie" userId="S::ljv210001@utdallas.edu::cd4e06d6-e4d5-4129-9ef9-5fd8064d429e" providerId="AD" clId="Web-{3823B72F-29E6-BD95-7A65-E57B58467B96}" dt="2024-02-18T21:24:29.432" v="694" actId="1076"/>
          <ac:spMkLst>
            <pc:docMk/>
            <pc:sldMk cId="294911212" sldId="314"/>
            <ac:spMk id="27" creationId="{F8F87758-2B07-8991-56D2-CB4957D79C00}"/>
          </ac:spMkLst>
        </pc:spChg>
        <pc:spChg chg="mod">
          <ac:chgData name="Vannucchi, Lisa Julie" userId="S::ljv210001@utdallas.edu::cd4e06d6-e4d5-4129-9ef9-5fd8064d429e" providerId="AD" clId="Web-{3823B72F-29E6-BD95-7A65-E57B58467B96}" dt="2024-02-18T21:30:27.008" v="729" actId="1076"/>
          <ac:spMkLst>
            <pc:docMk/>
            <pc:sldMk cId="294911212" sldId="314"/>
            <ac:spMk id="210" creationId="{00000000-0000-0000-0000-000000000000}"/>
          </ac:spMkLst>
        </pc:spChg>
        <pc:spChg chg="mod">
          <ac:chgData name="Vannucchi, Lisa Julie" userId="S::ljv210001@utdallas.edu::cd4e06d6-e4d5-4129-9ef9-5fd8064d429e" providerId="AD" clId="Web-{3823B72F-29E6-BD95-7A65-E57B58467B96}" dt="2024-02-18T21:23:39.680" v="659" actId="1076"/>
          <ac:spMkLst>
            <pc:docMk/>
            <pc:sldMk cId="294911212" sldId="314"/>
            <ac:spMk id="211" creationId="{00000000-0000-0000-0000-000000000000}"/>
          </ac:spMkLst>
        </pc:spChg>
        <pc:spChg chg="mod">
          <ac:chgData name="Vannucchi, Lisa Julie" userId="S::ljv210001@utdallas.edu::cd4e06d6-e4d5-4129-9ef9-5fd8064d429e" providerId="AD" clId="Web-{3823B72F-29E6-BD95-7A65-E57B58467B96}" dt="2024-02-18T21:23:45.774" v="660" actId="1076"/>
          <ac:spMkLst>
            <pc:docMk/>
            <pc:sldMk cId="294911212" sldId="314"/>
            <ac:spMk id="212" creationId="{00000000-0000-0000-0000-000000000000}"/>
          </ac:spMkLst>
        </pc:spChg>
        <pc:spChg chg="mod">
          <ac:chgData name="Vannucchi, Lisa Julie" userId="S::ljv210001@utdallas.edu::cd4e06d6-e4d5-4129-9ef9-5fd8064d429e" providerId="AD" clId="Web-{3823B72F-29E6-BD95-7A65-E57B58467B96}" dt="2024-02-18T21:34:35.066" v="771" actId="1076"/>
          <ac:spMkLst>
            <pc:docMk/>
            <pc:sldMk cId="294911212" sldId="314"/>
            <ac:spMk id="214" creationId="{00000000-0000-0000-0000-000000000000}"/>
          </ac:spMkLst>
        </pc:spChg>
        <pc:picChg chg="add mod">
          <ac:chgData name="Vannucchi, Lisa Julie" userId="S::ljv210001@utdallas.edu::cd4e06d6-e4d5-4129-9ef9-5fd8064d429e" providerId="AD" clId="Web-{3823B72F-29E6-BD95-7A65-E57B58467B96}" dt="2024-02-18T21:24:42.385" v="696" actId="1076"/>
          <ac:picMkLst>
            <pc:docMk/>
            <pc:sldMk cId="294911212" sldId="314"/>
            <ac:picMk id="7" creationId="{96E9CD72-F72F-1C7D-5158-B779ADC23D5C}"/>
          </ac:picMkLst>
        </pc:picChg>
        <pc:picChg chg="add del mod">
          <ac:chgData name="Vannucchi, Lisa Julie" userId="S::ljv210001@utdallas.edu::cd4e06d6-e4d5-4129-9ef9-5fd8064d429e" providerId="AD" clId="Web-{3823B72F-29E6-BD95-7A65-E57B58467B96}" dt="2024-02-18T21:19:00.091" v="588"/>
          <ac:picMkLst>
            <pc:docMk/>
            <pc:sldMk cId="294911212" sldId="314"/>
            <ac:picMk id="9" creationId="{C8BFD44E-3660-A280-F3E0-6FA5408A9821}"/>
          </ac:picMkLst>
        </pc:picChg>
        <pc:picChg chg="add mod">
          <ac:chgData name="Vannucchi, Lisa Julie" userId="S::ljv210001@utdallas.edu::cd4e06d6-e4d5-4129-9ef9-5fd8064d429e" providerId="AD" clId="Web-{3823B72F-29E6-BD95-7A65-E57B58467B96}" dt="2024-02-18T21:29:23.005" v="724" actId="1076"/>
          <ac:picMkLst>
            <pc:docMk/>
            <pc:sldMk cId="294911212" sldId="314"/>
            <ac:picMk id="11" creationId="{270983C2-B3ED-F1D6-8466-E43AB1E13A0D}"/>
          </ac:picMkLst>
        </pc:picChg>
        <pc:picChg chg="add mod">
          <ac:chgData name="Vannucchi, Lisa Julie" userId="S::ljv210001@utdallas.edu::cd4e06d6-e4d5-4129-9ef9-5fd8064d429e" providerId="AD" clId="Web-{3823B72F-29E6-BD95-7A65-E57B58467B96}" dt="2024-02-18T21:28:50.129" v="718" actId="1076"/>
          <ac:picMkLst>
            <pc:docMk/>
            <pc:sldMk cId="294911212" sldId="314"/>
            <ac:picMk id="13" creationId="{4571CC99-3B91-8B43-4A7B-6D026AD33B5A}"/>
          </ac:picMkLst>
        </pc:picChg>
        <pc:picChg chg="add del">
          <ac:chgData name="Vannucchi, Lisa Julie" userId="S::ljv210001@utdallas.edu::cd4e06d6-e4d5-4129-9ef9-5fd8064d429e" providerId="AD" clId="Web-{3823B72F-29E6-BD95-7A65-E57B58467B96}" dt="2024-02-18T21:20:29.548" v="605"/>
          <ac:picMkLst>
            <pc:docMk/>
            <pc:sldMk cId="294911212" sldId="314"/>
            <ac:picMk id="15" creationId="{DDED0E2E-4B0B-6241-6690-B5E90644C167}"/>
          </ac:picMkLst>
        </pc:picChg>
        <pc:picChg chg="add del">
          <ac:chgData name="Vannucchi, Lisa Julie" userId="S::ljv210001@utdallas.edu::cd4e06d6-e4d5-4129-9ef9-5fd8064d429e" providerId="AD" clId="Web-{3823B72F-29E6-BD95-7A65-E57B58467B96}" dt="2024-02-18T21:20:44.705" v="608"/>
          <ac:picMkLst>
            <pc:docMk/>
            <pc:sldMk cId="294911212" sldId="314"/>
            <ac:picMk id="17" creationId="{680DD074-42C2-31BE-85C0-3A3552314552}"/>
          </ac:picMkLst>
        </pc:picChg>
        <pc:extLst>
          <p:ext xmlns:p="http://schemas.openxmlformats.org/presentationml/2006/main" uri="{D6D511B9-2390-475A-947B-AFAB55BFBCF1}">
            <pc226:cmChg xmlns:pc226="http://schemas.microsoft.com/office/powerpoint/2022/06/main/command" chg="add">
              <pc226:chgData name="Vannucchi, Lisa Julie" userId="S::ljv210001@utdallas.edu::cd4e06d6-e4d5-4129-9ef9-5fd8064d429e" providerId="AD" clId="Web-{3823B72F-29E6-BD95-7A65-E57B58467B96}" dt="2024-02-18T23:35:10.664" v="1581"/>
              <pc2:cmMkLst xmlns:pc2="http://schemas.microsoft.com/office/powerpoint/2019/9/main/command">
                <pc:docMk/>
                <pc:sldMk cId="294911212" sldId="314"/>
                <pc2:cmMk id="{AEF6D20B-FB0D-49BB-8A84-A5F3F2A8F209}"/>
              </pc2:cmMkLst>
            </pc226:cmChg>
          </p:ext>
        </pc:extLst>
      </pc:sldChg>
      <pc:sldChg chg="modSp">
        <pc:chgData name="Vannucchi, Lisa Julie" userId="S::ljv210001@utdallas.edu::cd4e06d6-e4d5-4129-9ef9-5fd8064d429e" providerId="AD" clId="Web-{3823B72F-29E6-BD95-7A65-E57B58467B96}" dt="2024-02-18T23:38:46.640" v="1585" actId="20577"/>
        <pc:sldMkLst>
          <pc:docMk/>
          <pc:sldMk cId="3340175652" sldId="317"/>
        </pc:sldMkLst>
        <pc:spChg chg="mod">
          <ac:chgData name="Vannucchi, Lisa Julie" userId="S::ljv210001@utdallas.edu::cd4e06d6-e4d5-4129-9ef9-5fd8064d429e" providerId="AD" clId="Web-{3823B72F-29E6-BD95-7A65-E57B58467B96}" dt="2024-02-18T23:38:46.640" v="1585" actId="20577"/>
          <ac:spMkLst>
            <pc:docMk/>
            <pc:sldMk cId="3340175652" sldId="317"/>
            <ac:spMk id="212" creationId="{00000000-0000-0000-0000-000000000000}"/>
          </ac:spMkLst>
        </pc:spChg>
      </pc:sldChg>
      <pc:sldChg chg="del">
        <pc:chgData name="Vannucchi, Lisa Julie" userId="S::ljv210001@utdallas.edu::cd4e06d6-e4d5-4129-9ef9-5fd8064d429e" providerId="AD" clId="Web-{3823B72F-29E6-BD95-7A65-E57B58467B96}" dt="2024-02-18T21:28:19.144" v="715"/>
        <pc:sldMkLst>
          <pc:docMk/>
          <pc:sldMk cId="3851241599" sldId="332"/>
        </pc:sldMkLst>
      </pc:sldChg>
      <pc:sldChg chg="modSp">
        <pc:chgData name="Vannucchi, Lisa Julie" userId="S::ljv210001@utdallas.edu::cd4e06d6-e4d5-4129-9ef9-5fd8064d429e" providerId="AD" clId="Web-{3823B72F-29E6-BD95-7A65-E57B58467B96}" dt="2024-02-19T00:06:24.010" v="1642" actId="1076"/>
        <pc:sldMkLst>
          <pc:docMk/>
          <pc:sldMk cId="2853630444" sldId="337"/>
        </pc:sldMkLst>
        <pc:spChg chg="mod">
          <ac:chgData name="Vannucchi, Lisa Julie" userId="S::ljv210001@utdallas.edu::cd4e06d6-e4d5-4129-9ef9-5fd8064d429e" providerId="AD" clId="Web-{3823B72F-29E6-BD95-7A65-E57B58467B96}" dt="2024-02-18T21:04:54.731" v="458" actId="20577"/>
          <ac:spMkLst>
            <pc:docMk/>
            <pc:sldMk cId="2853630444" sldId="337"/>
            <ac:spMk id="3" creationId="{1EB06704-3C2E-5293-71DC-2AEE875FB121}"/>
          </ac:spMkLst>
        </pc:spChg>
        <pc:spChg chg="mod">
          <ac:chgData name="Vannucchi, Lisa Julie" userId="S::ljv210001@utdallas.edu::cd4e06d6-e4d5-4129-9ef9-5fd8064d429e" providerId="AD" clId="Web-{3823B72F-29E6-BD95-7A65-E57B58467B96}" dt="2024-02-18T21:05:45.108" v="477" actId="20577"/>
          <ac:spMkLst>
            <pc:docMk/>
            <pc:sldMk cId="2853630444" sldId="337"/>
            <ac:spMk id="6" creationId="{94D99603-1117-E3AE-920B-C9A1F06C8E92}"/>
          </ac:spMkLst>
        </pc:spChg>
        <pc:spChg chg="mod">
          <ac:chgData name="Vannucchi, Lisa Julie" userId="S::ljv210001@utdallas.edu::cd4e06d6-e4d5-4129-9ef9-5fd8064d429e" providerId="AD" clId="Web-{3823B72F-29E6-BD95-7A65-E57B58467B96}" dt="2024-02-18T21:14:24.925" v="538" actId="1076"/>
          <ac:spMkLst>
            <pc:docMk/>
            <pc:sldMk cId="2853630444" sldId="337"/>
            <ac:spMk id="15" creationId="{A93DB290-7581-00D0-9433-AD129B989072}"/>
          </ac:spMkLst>
        </pc:spChg>
        <pc:spChg chg="mod">
          <ac:chgData name="Vannucchi, Lisa Julie" userId="S::ljv210001@utdallas.edu::cd4e06d6-e4d5-4129-9ef9-5fd8064d429e" providerId="AD" clId="Web-{3823B72F-29E6-BD95-7A65-E57B58467B96}" dt="2024-02-18T21:05:01.294" v="464" actId="20577"/>
          <ac:spMkLst>
            <pc:docMk/>
            <pc:sldMk cId="2853630444" sldId="337"/>
            <ac:spMk id="461" creationId="{00000000-0000-0000-0000-000000000000}"/>
          </ac:spMkLst>
        </pc:spChg>
        <pc:spChg chg="mod">
          <ac:chgData name="Vannucchi, Lisa Julie" userId="S::ljv210001@utdallas.edu::cd4e06d6-e4d5-4129-9ef9-5fd8064d429e" providerId="AD" clId="Web-{3823B72F-29E6-BD95-7A65-E57B58467B96}" dt="2024-02-19T00:06:24.010" v="1642" actId="1076"/>
          <ac:spMkLst>
            <pc:docMk/>
            <pc:sldMk cId="2853630444" sldId="337"/>
            <ac:spMk id="462" creationId="{00000000-0000-0000-0000-000000000000}"/>
          </ac:spMkLst>
        </pc:spChg>
        <pc:spChg chg="mod">
          <ac:chgData name="Vannucchi, Lisa Julie" userId="S::ljv210001@utdallas.edu::cd4e06d6-e4d5-4129-9ef9-5fd8064d429e" providerId="AD" clId="Web-{3823B72F-29E6-BD95-7A65-E57B58467B96}" dt="2024-02-18T21:14:42.175" v="542" actId="20577"/>
          <ac:spMkLst>
            <pc:docMk/>
            <pc:sldMk cId="2853630444" sldId="337"/>
            <ac:spMk id="467" creationId="{00000000-0000-0000-0000-000000000000}"/>
          </ac:spMkLst>
        </pc:spChg>
      </pc:sldChg>
      <pc:sldChg chg="modSp add del">
        <pc:chgData name="Vannucchi, Lisa Julie" userId="S::ljv210001@utdallas.edu::cd4e06d6-e4d5-4129-9ef9-5fd8064d429e" providerId="AD" clId="Web-{3823B72F-29E6-BD95-7A65-E57B58467B96}" dt="2024-02-18T21:28:15.925" v="714"/>
        <pc:sldMkLst>
          <pc:docMk/>
          <pc:sldMk cId="1853700272" sldId="338"/>
        </pc:sldMkLst>
        <pc:spChg chg="mod">
          <ac:chgData name="Vannucchi, Lisa Julie" userId="S::ljv210001@utdallas.edu::cd4e06d6-e4d5-4129-9ef9-5fd8064d429e" providerId="AD" clId="Web-{3823B72F-29E6-BD95-7A65-E57B58467B96}" dt="2024-02-18T20:36:03.757" v="12" actId="20577"/>
          <ac:spMkLst>
            <pc:docMk/>
            <pc:sldMk cId="1853700272" sldId="338"/>
            <ac:spMk id="8" creationId="{E8C5FB22-DA90-F29A-FD7C-ED9F9E74D304}"/>
          </ac:spMkLst>
        </pc:spChg>
      </pc:sldChg>
      <pc:sldChg chg="addSp delSp modSp add ord replId">
        <pc:chgData name="Vannucchi, Lisa Julie" userId="S::ljv210001@utdallas.edu::cd4e06d6-e4d5-4129-9ef9-5fd8064d429e" providerId="AD" clId="Web-{3823B72F-29E6-BD95-7A65-E57B58467B96}" dt="2024-02-19T00:10:49.926" v="1644" actId="20577"/>
        <pc:sldMkLst>
          <pc:docMk/>
          <pc:sldMk cId="2605297578" sldId="339"/>
        </pc:sldMkLst>
        <pc:spChg chg="add mod">
          <ac:chgData name="Vannucchi, Lisa Julie" userId="S::ljv210001@utdallas.edu::cd4e06d6-e4d5-4129-9ef9-5fd8064d429e" providerId="AD" clId="Web-{3823B72F-29E6-BD95-7A65-E57B58467B96}" dt="2024-02-18T23:56:00.270" v="1641" actId="20577"/>
          <ac:spMkLst>
            <pc:docMk/>
            <pc:sldMk cId="2605297578" sldId="339"/>
            <ac:spMk id="2" creationId="{C588023B-DA23-4A8F-0EA1-57F703BAC7F3}"/>
          </ac:spMkLst>
        </pc:spChg>
        <pc:spChg chg="mod">
          <ac:chgData name="Vannucchi, Lisa Julie" userId="S::ljv210001@utdallas.edu::cd4e06d6-e4d5-4129-9ef9-5fd8064d429e" providerId="AD" clId="Web-{3823B72F-29E6-BD95-7A65-E57B58467B96}" dt="2024-02-19T00:10:49.926" v="1644" actId="20577"/>
          <ac:spMkLst>
            <pc:docMk/>
            <pc:sldMk cId="2605297578" sldId="339"/>
            <ac:spMk id="3" creationId="{44F59408-1E66-6EAE-3B12-C0395AE2453B}"/>
          </ac:spMkLst>
        </pc:spChg>
        <pc:spChg chg="add del">
          <ac:chgData name="Vannucchi, Lisa Julie" userId="S::ljv210001@utdallas.edu::cd4e06d6-e4d5-4129-9ef9-5fd8064d429e" providerId="AD" clId="Web-{3823B72F-29E6-BD95-7A65-E57B58467B96}" dt="2024-02-18T20:43:00.351" v="137"/>
          <ac:spMkLst>
            <pc:docMk/>
            <pc:sldMk cId="2605297578" sldId="339"/>
            <ac:spMk id="4" creationId="{2A9E0092-14E3-7AB0-3B01-6868D7F470B2}"/>
          </ac:spMkLst>
        </pc:spChg>
        <pc:spChg chg="add mod">
          <ac:chgData name="Vannucchi, Lisa Julie" userId="S::ljv210001@utdallas.edu::cd4e06d6-e4d5-4129-9ef9-5fd8064d429e" providerId="AD" clId="Web-{3823B72F-29E6-BD95-7A65-E57B58467B96}" dt="2024-02-18T23:41:16.895" v="1632" actId="20577"/>
          <ac:spMkLst>
            <pc:docMk/>
            <pc:sldMk cId="2605297578" sldId="339"/>
            <ac:spMk id="6" creationId="{36A37603-08A8-17DA-B892-2F5D14172014}"/>
          </ac:spMkLst>
        </pc:spChg>
        <pc:spChg chg="add mod">
          <ac:chgData name="Vannucchi, Lisa Julie" userId="S::ljv210001@utdallas.edu::cd4e06d6-e4d5-4129-9ef9-5fd8064d429e" providerId="AD" clId="Web-{3823B72F-29E6-BD95-7A65-E57B58467B96}" dt="2024-02-18T22:51:48.887" v="1449" actId="20577"/>
          <ac:spMkLst>
            <pc:docMk/>
            <pc:sldMk cId="2605297578" sldId="339"/>
            <ac:spMk id="7" creationId="{35861C73-4919-1771-482D-B878DA58EAC5}"/>
          </ac:spMkLst>
        </pc:spChg>
        <pc:spChg chg="del">
          <ac:chgData name="Vannucchi, Lisa Julie" userId="S::ljv210001@utdallas.edu::cd4e06d6-e4d5-4129-9ef9-5fd8064d429e" providerId="AD" clId="Web-{3823B72F-29E6-BD95-7A65-E57B58467B96}" dt="2024-02-18T20:58:09.497" v="351"/>
          <ac:spMkLst>
            <pc:docMk/>
            <pc:sldMk cId="2605297578" sldId="339"/>
            <ac:spMk id="490" creationId="{00000000-0000-0000-0000-000000000000}"/>
          </ac:spMkLst>
        </pc:spChg>
        <pc:spChg chg="mod">
          <ac:chgData name="Vannucchi, Lisa Julie" userId="S::ljv210001@utdallas.edu::cd4e06d6-e4d5-4129-9ef9-5fd8064d429e" providerId="AD" clId="Web-{3823B72F-29E6-BD95-7A65-E57B58467B96}" dt="2024-02-18T21:09:15.335" v="505" actId="14100"/>
          <ac:spMkLst>
            <pc:docMk/>
            <pc:sldMk cId="2605297578" sldId="339"/>
            <ac:spMk id="495" creationId="{00000000-0000-0000-0000-000000000000}"/>
          </ac:spMkLst>
        </pc:spChg>
        <pc:spChg chg="mod">
          <ac:chgData name="Vannucchi, Lisa Julie" userId="S::ljv210001@utdallas.edu::cd4e06d6-e4d5-4129-9ef9-5fd8064d429e" providerId="AD" clId="Web-{3823B72F-29E6-BD95-7A65-E57B58467B96}" dt="2024-02-18T21:08:50.412" v="501" actId="1076"/>
          <ac:spMkLst>
            <pc:docMk/>
            <pc:sldMk cId="2605297578" sldId="339"/>
            <ac:spMk id="496" creationId="{00000000-0000-0000-0000-000000000000}"/>
          </ac:spMkLst>
        </pc:spChg>
        <pc:spChg chg="mod">
          <ac:chgData name="Vannucchi, Lisa Julie" userId="S::ljv210001@utdallas.edu::cd4e06d6-e4d5-4129-9ef9-5fd8064d429e" providerId="AD" clId="Web-{3823B72F-29E6-BD95-7A65-E57B58467B96}" dt="2024-02-18T21:08:24.645" v="496" actId="14100"/>
          <ac:spMkLst>
            <pc:docMk/>
            <pc:sldMk cId="2605297578" sldId="339"/>
            <ac:spMk id="497" creationId="{00000000-0000-0000-0000-000000000000}"/>
          </ac:spMkLst>
        </pc:spChg>
        <pc:spChg chg="mod">
          <ac:chgData name="Vannucchi, Lisa Julie" userId="S::ljv210001@utdallas.edu::cd4e06d6-e4d5-4129-9ef9-5fd8064d429e" providerId="AD" clId="Web-{3823B72F-29E6-BD95-7A65-E57B58467B96}" dt="2024-02-18T20:38:33.028" v="87" actId="14100"/>
          <ac:spMkLst>
            <pc:docMk/>
            <pc:sldMk cId="2605297578" sldId="339"/>
            <ac:spMk id="499" creationId="{00000000-0000-0000-0000-000000000000}"/>
          </ac:spMkLst>
        </pc:spChg>
        <pc:picChg chg="del">
          <ac:chgData name="Vannucchi, Lisa Julie" userId="S::ljv210001@utdallas.edu::cd4e06d6-e4d5-4129-9ef9-5fd8064d429e" providerId="AD" clId="Web-{3823B72F-29E6-BD95-7A65-E57B58467B96}" dt="2024-02-18T20:40:43.236" v="119"/>
          <ac:picMkLst>
            <pc:docMk/>
            <pc:sldMk cId="2605297578" sldId="339"/>
            <ac:picMk id="5" creationId="{FC9886E5-7047-A453-AB16-88AF6480756A}"/>
          </ac:picMkLst>
        </pc:picChg>
        <pc:picChg chg="add mod">
          <ac:chgData name="Vannucchi, Lisa Julie" userId="S::ljv210001@utdallas.edu::cd4e06d6-e4d5-4129-9ef9-5fd8064d429e" providerId="AD" clId="Web-{3823B72F-29E6-BD95-7A65-E57B58467B96}" dt="2024-02-18T21:07:35.315" v="490" actId="1076"/>
          <ac:picMkLst>
            <pc:docMk/>
            <pc:sldMk cId="2605297578" sldId="339"/>
            <ac:picMk id="8" creationId="{D7445D2F-138B-3A95-C384-C314A534E420}"/>
          </ac:picMkLst>
        </pc:picChg>
        <pc:picChg chg="add mod">
          <ac:chgData name="Vannucchi, Lisa Julie" userId="S::ljv210001@utdallas.edu::cd4e06d6-e4d5-4129-9ef9-5fd8064d429e" providerId="AD" clId="Web-{3823B72F-29E6-BD95-7A65-E57B58467B96}" dt="2024-02-18T21:07:28.643" v="487" actId="1076"/>
          <ac:picMkLst>
            <pc:docMk/>
            <pc:sldMk cId="2605297578" sldId="339"/>
            <ac:picMk id="9" creationId="{ADE11A19-9559-F03A-D247-69175DAB800E}"/>
          </ac:picMkLst>
        </pc:picChg>
        <pc:picChg chg="add mod">
          <ac:chgData name="Vannucchi, Lisa Julie" userId="S::ljv210001@utdallas.edu::cd4e06d6-e4d5-4129-9ef9-5fd8064d429e" providerId="AD" clId="Web-{3823B72F-29E6-BD95-7A65-E57B58467B96}" dt="2024-02-18T21:07:53.097" v="492" actId="1076"/>
          <ac:picMkLst>
            <pc:docMk/>
            <pc:sldMk cId="2605297578" sldId="339"/>
            <ac:picMk id="10" creationId="{6280CFA7-9535-5777-4747-CD356612B08B}"/>
          </ac:picMkLst>
        </pc:picChg>
        <pc:picChg chg="mod">
          <ac:chgData name="Vannucchi, Lisa Julie" userId="S::ljv210001@utdallas.edu::cd4e06d6-e4d5-4129-9ef9-5fd8064d429e" providerId="AD" clId="Web-{3823B72F-29E6-BD95-7A65-E57B58467B96}" dt="2024-02-18T21:09:06.209" v="504" actId="1076"/>
          <ac:picMkLst>
            <pc:docMk/>
            <pc:sldMk cId="2605297578" sldId="339"/>
            <ac:picMk id="491" creationId="{00000000-0000-0000-0000-000000000000}"/>
          </ac:picMkLst>
        </pc:picChg>
        <pc:picChg chg="mod">
          <ac:chgData name="Vannucchi, Lisa Julie" userId="S::ljv210001@utdallas.edu::cd4e06d6-e4d5-4129-9ef9-5fd8064d429e" providerId="AD" clId="Web-{3823B72F-29E6-BD95-7A65-E57B58467B96}" dt="2024-02-18T21:08:45.646" v="500" actId="14100"/>
          <ac:picMkLst>
            <pc:docMk/>
            <pc:sldMk cId="2605297578" sldId="339"/>
            <ac:picMk id="492" creationId="{00000000-0000-0000-0000-000000000000}"/>
          </ac:picMkLst>
        </pc:picChg>
        <pc:picChg chg="mod">
          <ac:chgData name="Vannucchi, Lisa Julie" userId="S::ljv210001@utdallas.edu::cd4e06d6-e4d5-4129-9ef9-5fd8064d429e" providerId="AD" clId="Web-{3823B72F-29E6-BD95-7A65-E57B58467B96}" dt="2024-02-18T21:08:29.474" v="497" actId="14100"/>
          <ac:picMkLst>
            <pc:docMk/>
            <pc:sldMk cId="2605297578" sldId="339"/>
            <ac:picMk id="494" creationId="{00000000-0000-0000-0000-000000000000}"/>
          </ac:picMkLst>
        </pc:picChg>
      </pc:sldChg>
      <pc:sldChg chg="add del ord replId">
        <pc:chgData name="Vannucchi, Lisa Julie" userId="S::ljv210001@utdallas.edu::cd4e06d6-e4d5-4129-9ef9-5fd8064d429e" providerId="AD" clId="Web-{3823B72F-29E6-BD95-7A65-E57B58467B96}" dt="2024-02-18T22:32:09.008" v="1417"/>
        <pc:sldMkLst>
          <pc:docMk/>
          <pc:sldMk cId="2251320262" sldId="340"/>
        </pc:sldMkLst>
      </pc:sldChg>
      <pc:sldChg chg="modSp add ord replId">
        <pc:chgData name="Vannucchi, Lisa Julie" userId="S::ljv210001@utdallas.edu::cd4e06d6-e4d5-4129-9ef9-5fd8064d429e" providerId="AD" clId="Web-{3823B72F-29E6-BD95-7A65-E57B58467B96}" dt="2024-02-19T01:35:13.499" v="1663" actId="20577"/>
        <pc:sldMkLst>
          <pc:docMk/>
          <pc:sldMk cId="2835018665" sldId="341"/>
        </pc:sldMkLst>
        <pc:spChg chg="mod">
          <ac:chgData name="Vannucchi, Lisa Julie" userId="S::ljv210001@utdallas.edu::cd4e06d6-e4d5-4129-9ef9-5fd8064d429e" providerId="AD" clId="Web-{3823B72F-29E6-BD95-7A65-E57B58467B96}" dt="2024-02-18T22:32:23.992" v="1423" actId="20577"/>
          <ac:spMkLst>
            <pc:docMk/>
            <pc:sldMk cId="2835018665" sldId="341"/>
            <ac:spMk id="3" creationId="{D2EB3F09-E42D-C415-A521-BC82A9226FE9}"/>
          </ac:spMkLst>
        </pc:spChg>
        <pc:spChg chg="mod">
          <ac:chgData name="Vannucchi, Lisa Julie" userId="S::ljv210001@utdallas.edu::cd4e06d6-e4d5-4129-9ef9-5fd8064d429e" providerId="AD" clId="Web-{3823B72F-29E6-BD95-7A65-E57B58467B96}" dt="2024-02-19T01:35:13.499" v="1663" actId="20577"/>
          <ac:spMkLst>
            <pc:docMk/>
            <pc:sldMk cId="2835018665" sldId="341"/>
            <ac:spMk id="7" creationId="{AA272024-CF34-4D97-8964-E93580938091}"/>
          </ac:spMkLst>
        </pc:spChg>
      </pc:sldChg>
    </pc:docChg>
  </pc:docChgLst>
  <pc:docChgLst>
    <pc:chgData name="Walters, Vernon Eric" userId="S::vew230001@utdallas.edu::5ab4a41a-c83f-4380-971f-0ec4db147db9" providerId="AD" clId="Web-{C4A9CEF7-3088-DE84-600B-BEB4271D83B9}"/>
    <pc:docChg chg="modSld sldOrd">
      <pc:chgData name="Walters, Vernon Eric" userId="S::vew230001@utdallas.edu::5ab4a41a-c83f-4380-971f-0ec4db147db9" providerId="AD" clId="Web-{C4A9CEF7-3088-DE84-600B-BEB4271D83B9}" dt="2024-02-18T16:20:13.835" v="22" actId="20577"/>
      <pc:docMkLst>
        <pc:docMk/>
      </pc:docMkLst>
      <pc:sldChg chg="ord">
        <pc:chgData name="Walters, Vernon Eric" userId="S::vew230001@utdallas.edu::5ab4a41a-c83f-4380-971f-0ec4db147db9" providerId="AD" clId="Web-{C4A9CEF7-3088-DE84-600B-BEB4271D83B9}" dt="2024-02-18T16:15:49.862" v="0"/>
        <pc:sldMkLst>
          <pc:docMk/>
          <pc:sldMk cId="2841445713" sldId="319"/>
        </pc:sldMkLst>
      </pc:sldChg>
      <pc:sldChg chg="modSp">
        <pc:chgData name="Walters, Vernon Eric" userId="S::vew230001@utdallas.edu::5ab4a41a-c83f-4380-971f-0ec4db147db9" providerId="AD" clId="Web-{C4A9CEF7-3088-DE84-600B-BEB4271D83B9}" dt="2024-02-18T16:20:13.835" v="22" actId="20577"/>
        <pc:sldMkLst>
          <pc:docMk/>
          <pc:sldMk cId="3989917795" sldId="320"/>
        </pc:sldMkLst>
        <pc:spChg chg="mod">
          <ac:chgData name="Walters, Vernon Eric" userId="S::vew230001@utdallas.edu::5ab4a41a-c83f-4380-971f-0ec4db147db9" providerId="AD" clId="Web-{C4A9CEF7-3088-DE84-600B-BEB4271D83B9}" dt="2024-02-18T16:20:13.835" v="22" actId="20577"/>
          <ac:spMkLst>
            <pc:docMk/>
            <pc:sldMk cId="3989917795" sldId="320"/>
            <ac:spMk id="3" creationId="{F5C8AC88-BF2E-4ED3-E7C3-D7CB56770B50}"/>
          </ac:spMkLst>
        </pc:spChg>
      </pc:sldChg>
    </pc:docChg>
  </pc:docChgLst>
  <pc:docChgLst>
    <pc:chgData name="Vannucchi, Lisa Julie" userId="S::ljv210001@utdallas.edu::cd4e06d6-e4d5-4129-9ef9-5fd8064d429e" providerId="AD" clId="Web-{98893CCE-B32A-A944-FBFF-4986C7F1778C}"/>
    <pc:docChg chg="modSld">
      <pc:chgData name="Vannucchi, Lisa Julie" userId="S::ljv210001@utdallas.edu::cd4e06d6-e4d5-4129-9ef9-5fd8064d429e" providerId="AD" clId="Web-{98893CCE-B32A-A944-FBFF-4986C7F1778C}" dt="2024-02-11T00:42:20.028" v="4" actId="20577"/>
      <pc:docMkLst>
        <pc:docMk/>
      </pc:docMkLst>
      <pc:sldChg chg="modSp">
        <pc:chgData name="Vannucchi, Lisa Julie" userId="S::ljv210001@utdallas.edu::cd4e06d6-e4d5-4129-9ef9-5fd8064d429e" providerId="AD" clId="Web-{98893CCE-B32A-A944-FBFF-4986C7F1778C}" dt="2024-02-11T00:42:20.028" v="4" actId="20577"/>
        <pc:sldMkLst>
          <pc:docMk/>
          <pc:sldMk cId="0" sldId="258"/>
        </pc:sldMkLst>
        <pc:spChg chg="mod">
          <ac:chgData name="Vannucchi, Lisa Julie" userId="S::ljv210001@utdallas.edu::cd4e06d6-e4d5-4129-9ef9-5fd8064d429e" providerId="AD" clId="Web-{98893CCE-B32A-A944-FBFF-4986C7F1778C}" dt="2024-02-11T00:42:20.028" v="4" actId="20577"/>
          <ac:spMkLst>
            <pc:docMk/>
            <pc:sldMk cId="0" sldId="258"/>
            <ac:spMk id="178" creationId="{00000000-0000-0000-0000-000000000000}"/>
          </ac:spMkLst>
        </pc:spChg>
      </pc:sldChg>
    </pc:docChg>
  </pc:docChgLst>
  <pc:docChgLst>
    <pc:chgData name="Walters, Vernon Eric" userId="S::vew230001@utdallas.edu::5ab4a41a-c83f-4380-971f-0ec4db147db9" providerId="AD" clId="Web-{ACE75B1C-4CDF-0D61-B41C-FB53C8935842}"/>
    <pc:docChg chg="modSld">
      <pc:chgData name="Walters, Vernon Eric" userId="S::vew230001@utdallas.edu::5ab4a41a-c83f-4380-971f-0ec4db147db9" providerId="AD" clId="Web-{ACE75B1C-4CDF-0D61-B41C-FB53C8935842}" dt="2024-02-18T17:12:01.168" v="3" actId="20577"/>
      <pc:docMkLst>
        <pc:docMk/>
      </pc:docMkLst>
      <pc:sldChg chg="modSp">
        <pc:chgData name="Walters, Vernon Eric" userId="S::vew230001@utdallas.edu::5ab4a41a-c83f-4380-971f-0ec4db147db9" providerId="AD" clId="Web-{ACE75B1C-4CDF-0D61-B41C-FB53C8935842}" dt="2024-02-18T17:12:01.168" v="3" actId="20577"/>
        <pc:sldMkLst>
          <pc:docMk/>
          <pc:sldMk cId="3989917795" sldId="320"/>
        </pc:sldMkLst>
        <pc:spChg chg="mod">
          <ac:chgData name="Walters, Vernon Eric" userId="S::vew230001@utdallas.edu::5ab4a41a-c83f-4380-971f-0ec4db147db9" providerId="AD" clId="Web-{ACE75B1C-4CDF-0D61-B41C-FB53C8935842}" dt="2024-02-18T17:12:01.168" v="3" actId="20577"/>
          <ac:spMkLst>
            <pc:docMk/>
            <pc:sldMk cId="3989917795" sldId="320"/>
            <ac:spMk id="3" creationId="{F5C8AC88-BF2E-4ED3-E7C3-D7CB56770B50}"/>
          </ac:spMkLst>
        </pc:spChg>
      </pc:sldChg>
    </pc:docChg>
  </pc:docChgLst>
  <pc:docChgLst>
    <pc:chgData name="Bui, Ruby Ngoc Chau" userId="S::hnb190000@utdallas.edu::5909130f-0b35-4a50-a211-fda871c6de8a" providerId="AD" clId="Web-{D7F951C1-A318-324B-A426-FBDF8B01D3D9}"/>
    <pc:docChg chg="modSld">
      <pc:chgData name="Bui, Ruby Ngoc Chau" userId="S::hnb190000@utdallas.edu::5909130f-0b35-4a50-a211-fda871c6de8a" providerId="AD" clId="Web-{D7F951C1-A318-324B-A426-FBDF8B01D3D9}" dt="2024-02-01T17:50:39.134" v="37" actId="20577"/>
      <pc:docMkLst>
        <pc:docMk/>
      </pc:docMkLst>
      <pc:sldChg chg="modSp">
        <pc:chgData name="Bui, Ruby Ngoc Chau" userId="S::hnb190000@utdallas.edu::5909130f-0b35-4a50-a211-fda871c6de8a" providerId="AD" clId="Web-{D7F951C1-A318-324B-A426-FBDF8B01D3D9}" dt="2024-02-01T17:50:39.134" v="37" actId="20577"/>
        <pc:sldMkLst>
          <pc:docMk/>
          <pc:sldMk cId="0" sldId="256"/>
        </pc:sldMkLst>
        <pc:spChg chg="mod">
          <ac:chgData name="Bui, Ruby Ngoc Chau" userId="S::hnb190000@utdallas.edu::5909130f-0b35-4a50-a211-fda871c6de8a" providerId="AD" clId="Web-{D7F951C1-A318-324B-A426-FBDF8B01D3D9}" dt="2024-02-01T17:35:18.225" v="23" actId="20577"/>
          <ac:spMkLst>
            <pc:docMk/>
            <pc:sldMk cId="0" sldId="256"/>
            <ac:spMk id="146" creationId="{00000000-0000-0000-0000-000000000000}"/>
          </ac:spMkLst>
        </pc:spChg>
        <pc:spChg chg="mod">
          <ac:chgData name="Bui, Ruby Ngoc Chau" userId="S::hnb190000@utdallas.edu::5909130f-0b35-4a50-a211-fda871c6de8a" providerId="AD" clId="Web-{D7F951C1-A318-324B-A426-FBDF8B01D3D9}" dt="2024-02-01T17:50:39.134" v="37" actId="20577"/>
          <ac:spMkLst>
            <pc:docMk/>
            <pc:sldMk cId="0" sldId="256"/>
            <ac:spMk id="147" creationId="{00000000-0000-0000-0000-000000000000}"/>
          </ac:spMkLst>
        </pc:spChg>
      </pc:sldChg>
      <pc:sldChg chg="modSp">
        <pc:chgData name="Bui, Ruby Ngoc Chau" userId="S::hnb190000@utdallas.edu::5909130f-0b35-4a50-a211-fda871c6de8a" providerId="AD" clId="Web-{D7F951C1-A318-324B-A426-FBDF8B01D3D9}" dt="2024-02-01T17:50:04.414" v="25" actId="20577"/>
        <pc:sldMkLst>
          <pc:docMk/>
          <pc:sldMk cId="0" sldId="257"/>
        </pc:sldMkLst>
        <pc:spChg chg="mod">
          <ac:chgData name="Bui, Ruby Ngoc Chau" userId="S::hnb190000@utdallas.edu::5909130f-0b35-4a50-a211-fda871c6de8a" providerId="AD" clId="Web-{D7F951C1-A318-324B-A426-FBDF8B01D3D9}" dt="2024-02-01T17:50:04.414" v="25" actId="20577"/>
          <ac:spMkLst>
            <pc:docMk/>
            <pc:sldMk cId="0" sldId="257"/>
            <ac:spMk id="155" creationId="{00000000-0000-0000-0000-000000000000}"/>
          </ac:spMkLst>
        </pc:spChg>
      </pc:sldChg>
    </pc:docChg>
  </pc:docChgLst>
  <pc:docChgLst>
    <pc:chgData name="Nguyen, Alena Quynh" userId="S::aqn180002@utdallas.edu::2637f5d8-2e7a-4ddb-83d9-0d73e5a5e96c" providerId="AD" clId="Web-{B40715A0-D265-40C6-98D0-1D6BF35E7493}"/>
    <pc:docChg chg="modSld sldOrd">
      <pc:chgData name="Nguyen, Alena Quynh" userId="S::aqn180002@utdallas.edu::2637f5d8-2e7a-4ddb-83d9-0d73e5a5e96c" providerId="AD" clId="Web-{B40715A0-D265-40C6-98D0-1D6BF35E7493}" dt="2024-02-11T15:04:13.123" v="390"/>
      <pc:docMkLst>
        <pc:docMk/>
      </pc:docMkLst>
      <pc:sldChg chg="modSp ord modNotes">
        <pc:chgData name="Nguyen, Alena Quynh" userId="S::aqn180002@utdallas.edu::2637f5d8-2e7a-4ddb-83d9-0d73e5a5e96c" providerId="AD" clId="Web-{B40715A0-D265-40C6-98D0-1D6BF35E7493}" dt="2024-02-11T15:04:13.123" v="390"/>
        <pc:sldMkLst>
          <pc:docMk/>
          <pc:sldMk cId="0" sldId="263"/>
        </pc:sldMkLst>
        <pc:spChg chg="mod">
          <ac:chgData name="Nguyen, Alena Quynh" userId="S::aqn180002@utdallas.edu::2637f5d8-2e7a-4ddb-83d9-0d73e5a5e96c" providerId="AD" clId="Web-{B40715A0-D265-40C6-98D0-1D6BF35E7493}" dt="2024-02-11T04:15:42.067" v="13" actId="20577"/>
          <ac:spMkLst>
            <pc:docMk/>
            <pc:sldMk cId="0" sldId="263"/>
            <ac:spMk id="219" creationId="{00000000-0000-0000-0000-000000000000}"/>
          </ac:spMkLst>
        </pc:spChg>
        <pc:spChg chg="mod">
          <ac:chgData name="Nguyen, Alena Quynh" userId="S::aqn180002@utdallas.edu::2637f5d8-2e7a-4ddb-83d9-0d73e5a5e96c" providerId="AD" clId="Web-{B40715A0-D265-40C6-98D0-1D6BF35E7493}" dt="2024-02-11T04:16:12.209" v="33" actId="20577"/>
          <ac:spMkLst>
            <pc:docMk/>
            <pc:sldMk cId="0" sldId="263"/>
            <ac:spMk id="220" creationId="{00000000-0000-0000-0000-000000000000}"/>
          </ac:spMkLst>
        </pc:spChg>
        <pc:spChg chg="mod">
          <ac:chgData name="Nguyen, Alena Quynh" userId="S::aqn180002@utdallas.edu::2637f5d8-2e7a-4ddb-83d9-0d73e5a5e96c" providerId="AD" clId="Web-{B40715A0-D265-40C6-98D0-1D6BF35E7493}" dt="2024-02-11T04:35:25.897" v="270" actId="20577"/>
          <ac:spMkLst>
            <pc:docMk/>
            <pc:sldMk cId="0" sldId="263"/>
            <ac:spMk id="221" creationId="{00000000-0000-0000-0000-000000000000}"/>
          </ac:spMkLst>
        </pc:spChg>
        <pc:spChg chg="mod">
          <ac:chgData name="Nguyen, Alena Quynh" userId="S::aqn180002@utdallas.edu::2637f5d8-2e7a-4ddb-83d9-0d73e5a5e96c" providerId="AD" clId="Web-{B40715A0-D265-40C6-98D0-1D6BF35E7493}" dt="2024-02-11T04:41:57.697" v="373" actId="20577"/>
          <ac:spMkLst>
            <pc:docMk/>
            <pc:sldMk cId="0" sldId="263"/>
            <ac:spMk id="222" creationId="{00000000-0000-0000-0000-000000000000}"/>
          </ac:spMkLst>
        </pc:spChg>
        <pc:spChg chg="mod">
          <ac:chgData name="Nguyen, Alena Quynh" userId="S::aqn180002@utdallas.edu::2637f5d8-2e7a-4ddb-83d9-0d73e5a5e96c" providerId="AD" clId="Web-{B40715A0-D265-40C6-98D0-1D6BF35E7493}" dt="2024-02-11T04:16:40.194" v="41" actId="20577"/>
          <ac:spMkLst>
            <pc:docMk/>
            <pc:sldMk cId="0" sldId="263"/>
            <ac:spMk id="223" creationId="{00000000-0000-0000-0000-000000000000}"/>
          </ac:spMkLst>
        </pc:spChg>
        <pc:spChg chg="mod">
          <ac:chgData name="Nguyen, Alena Quynh" userId="S::aqn180002@utdallas.edu::2637f5d8-2e7a-4ddb-83d9-0d73e5a5e96c" providerId="AD" clId="Web-{B40715A0-D265-40C6-98D0-1D6BF35E7493}" dt="2024-02-11T04:16:54.742" v="45" actId="20577"/>
          <ac:spMkLst>
            <pc:docMk/>
            <pc:sldMk cId="0" sldId="263"/>
            <ac:spMk id="224" creationId="{00000000-0000-0000-0000-000000000000}"/>
          </ac:spMkLst>
        </pc:spChg>
        <pc:spChg chg="mod">
          <ac:chgData name="Nguyen, Alena Quynh" userId="S::aqn180002@utdallas.edu::2637f5d8-2e7a-4ddb-83d9-0d73e5a5e96c" providerId="AD" clId="Web-{B40715A0-D265-40C6-98D0-1D6BF35E7493}" dt="2024-02-11T04:15:58.849" v="22" actId="20577"/>
          <ac:spMkLst>
            <pc:docMk/>
            <pc:sldMk cId="0" sldId="263"/>
            <ac:spMk id="225" creationId="{00000000-0000-0000-0000-000000000000}"/>
          </ac:spMkLst>
        </pc:spChg>
        <pc:spChg chg="mod">
          <ac:chgData name="Nguyen, Alena Quynh" userId="S::aqn180002@utdallas.edu::2637f5d8-2e7a-4ddb-83d9-0d73e5a5e96c" providerId="AD" clId="Web-{B40715A0-D265-40C6-98D0-1D6BF35E7493}" dt="2024-02-11T04:48:01.017" v="387" actId="1076"/>
          <ac:spMkLst>
            <pc:docMk/>
            <pc:sldMk cId="0" sldId="263"/>
            <ac:spMk id="226" creationId="{00000000-0000-0000-0000-000000000000}"/>
          </ac:spMkLst>
        </pc:spChg>
        <pc:spChg chg="mod">
          <ac:chgData name="Nguyen, Alena Quynh" userId="S::aqn180002@utdallas.edu::2637f5d8-2e7a-4ddb-83d9-0d73e5a5e96c" providerId="AD" clId="Web-{B40715A0-D265-40C6-98D0-1D6BF35E7493}" dt="2024-02-11T04:49:11.207" v="389" actId="1076"/>
          <ac:spMkLst>
            <pc:docMk/>
            <pc:sldMk cId="0" sldId="263"/>
            <ac:spMk id="227" creationId="{00000000-0000-0000-0000-000000000000}"/>
          </ac:spMkLst>
        </pc:spChg>
      </pc:sldChg>
    </pc:docChg>
  </pc:docChgLst>
  <pc:docChgLst>
    <pc:chgData name="Bui, Ruby Ngoc Chau" userId="S::hnb190000@utdallas.edu::5909130f-0b35-4a50-a211-fda871c6de8a" providerId="AD" clId="Web-{E73AF6DD-51C6-9CBA-1790-4E283520D8D3}"/>
    <pc:docChg chg="modSld">
      <pc:chgData name="Bui, Ruby Ngoc Chau" userId="S::hnb190000@utdallas.edu::5909130f-0b35-4a50-a211-fda871c6de8a" providerId="AD" clId="Web-{E73AF6DD-51C6-9CBA-1790-4E283520D8D3}" dt="2024-02-08T16:11:27.514" v="1" actId="20577"/>
      <pc:docMkLst>
        <pc:docMk/>
      </pc:docMkLst>
      <pc:sldChg chg="modSp">
        <pc:chgData name="Bui, Ruby Ngoc Chau" userId="S::hnb190000@utdallas.edu::5909130f-0b35-4a50-a211-fda871c6de8a" providerId="AD" clId="Web-{E73AF6DD-51C6-9CBA-1790-4E283520D8D3}" dt="2024-02-08T16:11:27.514" v="1" actId="20577"/>
        <pc:sldMkLst>
          <pc:docMk/>
          <pc:sldMk cId="2071220270" sldId="307"/>
        </pc:sldMkLst>
        <pc:spChg chg="mod">
          <ac:chgData name="Bui, Ruby Ngoc Chau" userId="S::hnb190000@utdallas.edu::5909130f-0b35-4a50-a211-fda871c6de8a" providerId="AD" clId="Web-{E73AF6DD-51C6-9CBA-1790-4E283520D8D3}" dt="2024-02-08T16:11:27.514" v="1" actId="20577"/>
          <ac:spMkLst>
            <pc:docMk/>
            <pc:sldMk cId="2071220270" sldId="307"/>
            <ac:spMk id="212" creationId="{00000000-0000-0000-0000-000000000000}"/>
          </ac:spMkLst>
        </pc:spChg>
      </pc:sldChg>
    </pc:docChg>
  </pc:docChgLst>
  <pc:docChgLst>
    <pc:chgData name="Bui, Ruby Ngoc Chau" userId="S::hnb190000@utdallas.edu::5909130f-0b35-4a50-a211-fda871c6de8a" providerId="AD" clId="Web-{42FC2245-33B8-9848-CAF2-E0C62CDA0C99}"/>
    <pc:docChg chg="addSld delSld modSld sldOrd">
      <pc:chgData name="Bui, Ruby Ngoc Chau" userId="S::hnb190000@utdallas.edu::5909130f-0b35-4a50-a211-fda871c6de8a" providerId="AD" clId="Web-{42FC2245-33B8-9848-CAF2-E0C62CDA0C99}" dt="2024-02-11T08:22:43.532" v="889" actId="20577"/>
      <pc:docMkLst>
        <pc:docMk/>
      </pc:docMkLst>
      <pc:sldChg chg="del">
        <pc:chgData name="Bui, Ruby Ngoc Chau" userId="S::hnb190000@utdallas.edu::5909130f-0b35-4a50-a211-fda871c6de8a" providerId="AD" clId="Web-{42FC2245-33B8-9848-CAF2-E0C62CDA0C99}" dt="2024-02-11T07:25:41.965" v="615"/>
        <pc:sldMkLst>
          <pc:docMk/>
          <pc:sldMk cId="0" sldId="261"/>
        </pc:sldMkLst>
      </pc:sldChg>
      <pc:sldChg chg="add del">
        <pc:chgData name="Bui, Ruby Ngoc Chau" userId="S::hnb190000@utdallas.edu::5909130f-0b35-4a50-a211-fda871c6de8a" providerId="AD" clId="Web-{42FC2245-33B8-9848-CAF2-E0C62CDA0C99}" dt="2024-02-11T06:03:16.424" v="22"/>
        <pc:sldMkLst>
          <pc:docMk/>
          <pc:sldMk cId="0" sldId="266"/>
        </pc:sldMkLst>
      </pc:sldChg>
      <pc:sldChg chg="del">
        <pc:chgData name="Bui, Ruby Ngoc Chau" userId="S::hnb190000@utdallas.edu::5909130f-0b35-4a50-a211-fda871c6de8a" providerId="AD" clId="Web-{42FC2245-33B8-9848-CAF2-E0C62CDA0C99}" dt="2024-02-11T06:03:21.111" v="23"/>
        <pc:sldMkLst>
          <pc:docMk/>
          <pc:sldMk cId="0" sldId="268"/>
        </pc:sldMkLst>
      </pc:sldChg>
      <pc:sldChg chg="addSp delSp modSp ord">
        <pc:chgData name="Bui, Ruby Ngoc Chau" userId="S::hnb190000@utdallas.edu::5909130f-0b35-4a50-a211-fda871c6de8a" providerId="AD" clId="Web-{42FC2245-33B8-9848-CAF2-E0C62CDA0C99}" dt="2024-02-11T08:22:43.532" v="889" actId="20577"/>
        <pc:sldMkLst>
          <pc:docMk/>
          <pc:sldMk cId="0" sldId="273"/>
        </pc:sldMkLst>
        <pc:spChg chg="add mod">
          <ac:chgData name="Bui, Ruby Ngoc Chau" userId="S::hnb190000@utdallas.edu::5909130f-0b35-4a50-a211-fda871c6de8a" providerId="AD" clId="Web-{42FC2245-33B8-9848-CAF2-E0C62CDA0C99}" dt="2024-02-11T08:22:43.532" v="889" actId="20577"/>
          <ac:spMkLst>
            <pc:docMk/>
            <pc:sldMk cId="0" sldId="273"/>
            <ac:spMk id="2" creationId="{AB907BBC-5629-7E52-48A1-0A140FCDF522}"/>
          </ac:spMkLst>
        </pc:spChg>
        <pc:spChg chg="mod">
          <ac:chgData name="Bui, Ruby Ngoc Chau" userId="S::hnb190000@utdallas.edu::5909130f-0b35-4a50-a211-fda871c6de8a" providerId="AD" clId="Web-{42FC2245-33B8-9848-CAF2-E0C62CDA0C99}" dt="2024-02-11T08:01:46.574" v="807" actId="14100"/>
          <ac:spMkLst>
            <pc:docMk/>
            <pc:sldMk cId="0" sldId="273"/>
            <ac:spMk id="461" creationId="{00000000-0000-0000-0000-000000000000}"/>
          </ac:spMkLst>
        </pc:spChg>
        <pc:spChg chg="mod">
          <ac:chgData name="Bui, Ruby Ngoc Chau" userId="S::hnb190000@utdallas.edu::5909130f-0b35-4a50-a211-fda871c6de8a" providerId="AD" clId="Web-{42FC2245-33B8-9848-CAF2-E0C62CDA0C99}" dt="2024-02-11T08:06:59.881" v="886" actId="20577"/>
          <ac:spMkLst>
            <pc:docMk/>
            <pc:sldMk cId="0" sldId="273"/>
            <ac:spMk id="462" creationId="{00000000-0000-0000-0000-000000000000}"/>
          </ac:spMkLst>
        </pc:spChg>
        <pc:spChg chg="mod">
          <ac:chgData name="Bui, Ruby Ngoc Chau" userId="S::hnb190000@utdallas.edu::5909130f-0b35-4a50-a211-fda871c6de8a" providerId="AD" clId="Web-{42FC2245-33B8-9848-CAF2-E0C62CDA0C99}" dt="2024-02-11T08:01:43.621" v="806" actId="14100"/>
          <ac:spMkLst>
            <pc:docMk/>
            <pc:sldMk cId="0" sldId="273"/>
            <ac:spMk id="463" creationId="{00000000-0000-0000-0000-000000000000}"/>
          </ac:spMkLst>
        </pc:spChg>
        <pc:spChg chg="mod">
          <ac:chgData name="Bui, Ruby Ngoc Chau" userId="S::hnb190000@utdallas.edu::5909130f-0b35-4a50-a211-fda871c6de8a" providerId="AD" clId="Web-{42FC2245-33B8-9848-CAF2-E0C62CDA0C99}" dt="2024-02-11T08:04:59.924" v="865" actId="14100"/>
          <ac:spMkLst>
            <pc:docMk/>
            <pc:sldMk cId="0" sldId="273"/>
            <ac:spMk id="464" creationId="{00000000-0000-0000-0000-000000000000}"/>
          </ac:spMkLst>
        </pc:spChg>
        <pc:spChg chg="mod">
          <ac:chgData name="Bui, Ruby Ngoc Chau" userId="S::hnb190000@utdallas.edu::5909130f-0b35-4a50-a211-fda871c6de8a" providerId="AD" clId="Web-{42FC2245-33B8-9848-CAF2-E0C62CDA0C99}" dt="2024-02-11T08:06:55.287" v="884" actId="20577"/>
          <ac:spMkLst>
            <pc:docMk/>
            <pc:sldMk cId="0" sldId="273"/>
            <ac:spMk id="465" creationId="{00000000-0000-0000-0000-000000000000}"/>
          </ac:spMkLst>
        </pc:spChg>
        <pc:spChg chg="mod">
          <ac:chgData name="Bui, Ruby Ngoc Chau" userId="S::hnb190000@utdallas.edu::5909130f-0b35-4a50-a211-fda871c6de8a" providerId="AD" clId="Web-{42FC2245-33B8-9848-CAF2-E0C62CDA0C99}" dt="2024-02-11T07:54:31.165" v="744" actId="1076"/>
          <ac:spMkLst>
            <pc:docMk/>
            <pc:sldMk cId="0" sldId="273"/>
            <ac:spMk id="466" creationId="{00000000-0000-0000-0000-000000000000}"/>
          </ac:spMkLst>
        </pc:spChg>
        <pc:spChg chg="mod">
          <ac:chgData name="Bui, Ruby Ngoc Chau" userId="S::hnb190000@utdallas.edu::5909130f-0b35-4a50-a211-fda871c6de8a" providerId="AD" clId="Web-{42FC2245-33B8-9848-CAF2-E0C62CDA0C99}" dt="2024-02-11T08:02:25.622" v="820" actId="1076"/>
          <ac:spMkLst>
            <pc:docMk/>
            <pc:sldMk cId="0" sldId="273"/>
            <ac:spMk id="467" creationId="{00000000-0000-0000-0000-000000000000}"/>
          </ac:spMkLst>
        </pc:spChg>
        <pc:grpChg chg="del mod">
          <ac:chgData name="Bui, Ruby Ngoc Chau" userId="S::hnb190000@utdallas.edu::5909130f-0b35-4a50-a211-fda871c6de8a" providerId="AD" clId="Web-{42FC2245-33B8-9848-CAF2-E0C62CDA0C99}" dt="2024-02-11T08:01:33.727" v="804"/>
          <ac:grpSpMkLst>
            <pc:docMk/>
            <pc:sldMk cId="0" sldId="273"/>
            <ac:grpSpMk id="468" creationId="{00000000-0000-0000-0000-000000000000}"/>
          </ac:grpSpMkLst>
        </pc:grpChg>
        <pc:grpChg chg="del mod">
          <ac:chgData name="Bui, Ruby Ngoc Chau" userId="S::hnb190000@utdallas.edu::5909130f-0b35-4a50-a211-fda871c6de8a" providerId="AD" clId="Web-{42FC2245-33B8-9848-CAF2-E0C62CDA0C99}" dt="2024-02-11T08:01:28.789" v="802"/>
          <ac:grpSpMkLst>
            <pc:docMk/>
            <pc:sldMk cId="0" sldId="273"/>
            <ac:grpSpMk id="473" creationId="{00000000-0000-0000-0000-000000000000}"/>
          </ac:grpSpMkLst>
        </pc:grpChg>
        <pc:grpChg chg="del mod">
          <ac:chgData name="Bui, Ruby Ngoc Chau" userId="S::hnb190000@utdallas.edu::5909130f-0b35-4a50-a211-fda871c6de8a" providerId="AD" clId="Web-{42FC2245-33B8-9848-CAF2-E0C62CDA0C99}" dt="2024-02-11T08:01:31.008" v="803"/>
          <ac:grpSpMkLst>
            <pc:docMk/>
            <pc:sldMk cId="0" sldId="273"/>
            <ac:grpSpMk id="479" creationId="{00000000-0000-0000-0000-000000000000}"/>
          </ac:grpSpMkLst>
        </pc:grpChg>
        <pc:picChg chg="mod modCrop">
          <ac:chgData name="Bui, Ruby Ngoc Chau" userId="S::hnb190000@utdallas.edu::5909130f-0b35-4a50-a211-fda871c6de8a" providerId="AD" clId="Web-{42FC2245-33B8-9848-CAF2-E0C62CDA0C99}" dt="2024-02-11T07:54:49.182" v="749" actId="14100"/>
          <ac:picMkLst>
            <pc:docMk/>
            <pc:sldMk cId="0" sldId="273"/>
            <ac:picMk id="460" creationId="{00000000-0000-0000-0000-000000000000}"/>
          </ac:picMkLst>
        </pc:picChg>
      </pc:sldChg>
      <pc:sldChg chg="del">
        <pc:chgData name="Bui, Ruby Ngoc Chau" userId="S::hnb190000@utdallas.edu::5909130f-0b35-4a50-a211-fda871c6de8a" providerId="AD" clId="Web-{42FC2245-33B8-9848-CAF2-E0C62CDA0C99}" dt="2024-02-11T05:46:31.598" v="19"/>
        <pc:sldMkLst>
          <pc:docMk/>
          <pc:sldMk cId="0" sldId="286"/>
        </pc:sldMkLst>
      </pc:sldChg>
      <pc:sldChg chg="del">
        <pc:chgData name="Bui, Ruby Ngoc Chau" userId="S::hnb190000@utdallas.edu::5909130f-0b35-4a50-a211-fda871c6de8a" providerId="AD" clId="Web-{42FC2245-33B8-9848-CAF2-E0C62CDA0C99}" dt="2024-02-11T05:46:28.692" v="18"/>
        <pc:sldMkLst>
          <pc:docMk/>
          <pc:sldMk cId="0" sldId="287"/>
        </pc:sldMkLst>
      </pc:sldChg>
      <pc:sldChg chg="del">
        <pc:chgData name="Bui, Ruby Ngoc Chau" userId="S::hnb190000@utdallas.edu::5909130f-0b35-4a50-a211-fda871c6de8a" providerId="AD" clId="Web-{42FC2245-33B8-9848-CAF2-E0C62CDA0C99}" dt="2024-02-11T05:46:22.598" v="17"/>
        <pc:sldMkLst>
          <pc:docMk/>
          <pc:sldMk cId="0" sldId="288"/>
        </pc:sldMkLst>
      </pc:sldChg>
      <pc:sldChg chg="del">
        <pc:chgData name="Bui, Ruby Ngoc Chau" userId="S::hnb190000@utdallas.edu::5909130f-0b35-4a50-a211-fda871c6de8a" providerId="AD" clId="Web-{42FC2245-33B8-9848-CAF2-E0C62CDA0C99}" dt="2024-02-11T05:46:18.582" v="16"/>
        <pc:sldMkLst>
          <pc:docMk/>
          <pc:sldMk cId="0" sldId="289"/>
        </pc:sldMkLst>
      </pc:sldChg>
      <pc:sldChg chg="del">
        <pc:chgData name="Bui, Ruby Ngoc Chau" userId="S::hnb190000@utdallas.edu::5909130f-0b35-4a50-a211-fda871c6de8a" providerId="AD" clId="Web-{42FC2245-33B8-9848-CAF2-E0C62CDA0C99}" dt="2024-02-11T05:46:14.801" v="15"/>
        <pc:sldMkLst>
          <pc:docMk/>
          <pc:sldMk cId="0" sldId="290"/>
        </pc:sldMkLst>
      </pc:sldChg>
      <pc:sldChg chg="del">
        <pc:chgData name="Bui, Ruby Ngoc Chau" userId="S::hnb190000@utdallas.edu::5909130f-0b35-4a50-a211-fda871c6de8a" providerId="AD" clId="Web-{42FC2245-33B8-9848-CAF2-E0C62CDA0C99}" dt="2024-02-11T05:46:01.503" v="14"/>
        <pc:sldMkLst>
          <pc:docMk/>
          <pc:sldMk cId="0" sldId="292"/>
        </pc:sldMkLst>
      </pc:sldChg>
      <pc:sldChg chg="del">
        <pc:chgData name="Bui, Ruby Ngoc Chau" userId="S::hnb190000@utdallas.edu::5909130f-0b35-4a50-a211-fda871c6de8a" providerId="AD" clId="Web-{42FC2245-33B8-9848-CAF2-E0C62CDA0C99}" dt="2024-02-11T05:46:00.519" v="13"/>
        <pc:sldMkLst>
          <pc:docMk/>
          <pc:sldMk cId="0" sldId="293"/>
        </pc:sldMkLst>
      </pc:sldChg>
      <pc:sldChg chg="del">
        <pc:chgData name="Bui, Ruby Ngoc Chau" userId="S::hnb190000@utdallas.edu::5909130f-0b35-4a50-a211-fda871c6de8a" providerId="AD" clId="Web-{42FC2245-33B8-9848-CAF2-E0C62CDA0C99}" dt="2024-02-11T05:45:59.800" v="12"/>
        <pc:sldMkLst>
          <pc:docMk/>
          <pc:sldMk cId="0" sldId="294"/>
        </pc:sldMkLst>
      </pc:sldChg>
      <pc:sldChg chg="del">
        <pc:chgData name="Bui, Ruby Ngoc Chau" userId="S::hnb190000@utdallas.edu::5909130f-0b35-4a50-a211-fda871c6de8a" providerId="AD" clId="Web-{42FC2245-33B8-9848-CAF2-E0C62CDA0C99}" dt="2024-02-11T05:45:58.347" v="11"/>
        <pc:sldMkLst>
          <pc:docMk/>
          <pc:sldMk cId="0" sldId="295"/>
        </pc:sldMkLst>
      </pc:sldChg>
      <pc:sldChg chg="del">
        <pc:chgData name="Bui, Ruby Ngoc Chau" userId="S::hnb190000@utdallas.edu::5909130f-0b35-4a50-a211-fda871c6de8a" providerId="AD" clId="Web-{42FC2245-33B8-9848-CAF2-E0C62CDA0C99}" dt="2024-02-11T05:45:53.128" v="10"/>
        <pc:sldMkLst>
          <pc:docMk/>
          <pc:sldMk cId="0" sldId="296"/>
        </pc:sldMkLst>
      </pc:sldChg>
      <pc:sldChg chg="del">
        <pc:chgData name="Bui, Ruby Ngoc Chau" userId="S::hnb190000@utdallas.edu::5909130f-0b35-4a50-a211-fda871c6de8a" providerId="AD" clId="Web-{42FC2245-33B8-9848-CAF2-E0C62CDA0C99}" dt="2024-02-11T05:45:51.628" v="9"/>
        <pc:sldMkLst>
          <pc:docMk/>
          <pc:sldMk cId="0" sldId="297"/>
        </pc:sldMkLst>
      </pc:sldChg>
      <pc:sldChg chg="del">
        <pc:chgData name="Bui, Ruby Ngoc Chau" userId="S::hnb190000@utdallas.edu::5909130f-0b35-4a50-a211-fda871c6de8a" providerId="AD" clId="Web-{42FC2245-33B8-9848-CAF2-E0C62CDA0C99}" dt="2024-02-11T05:45:50.972" v="8"/>
        <pc:sldMkLst>
          <pc:docMk/>
          <pc:sldMk cId="0" sldId="298"/>
        </pc:sldMkLst>
      </pc:sldChg>
      <pc:sldChg chg="del">
        <pc:chgData name="Bui, Ruby Ngoc Chau" userId="S::hnb190000@utdallas.edu::5909130f-0b35-4a50-a211-fda871c6de8a" providerId="AD" clId="Web-{42FC2245-33B8-9848-CAF2-E0C62CDA0C99}" dt="2024-02-11T05:45:49.847" v="7"/>
        <pc:sldMkLst>
          <pc:docMk/>
          <pc:sldMk cId="0" sldId="299"/>
        </pc:sldMkLst>
      </pc:sldChg>
      <pc:sldChg chg="del">
        <pc:chgData name="Bui, Ruby Ngoc Chau" userId="S::hnb190000@utdallas.edu::5909130f-0b35-4a50-a211-fda871c6de8a" providerId="AD" clId="Web-{42FC2245-33B8-9848-CAF2-E0C62CDA0C99}" dt="2024-02-11T05:45:39.987" v="6"/>
        <pc:sldMkLst>
          <pc:docMk/>
          <pc:sldMk cId="0" sldId="300"/>
        </pc:sldMkLst>
      </pc:sldChg>
      <pc:sldChg chg="del">
        <pc:chgData name="Bui, Ruby Ngoc Chau" userId="S::hnb190000@utdallas.edu::5909130f-0b35-4a50-a211-fda871c6de8a" providerId="AD" clId="Web-{42FC2245-33B8-9848-CAF2-E0C62CDA0C99}" dt="2024-02-11T05:45:33.487" v="5"/>
        <pc:sldMkLst>
          <pc:docMk/>
          <pc:sldMk cId="0" sldId="301"/>
        </pc:sldMkLst>
      </pc:sldChg>
      <pc:sldChg chg="del">
        <pc:chgData name="Bui, Ruby Ngoc Chau" userId="S::hnb190000@utdallas.edu::5909130f-0b35-4a50-a211-fda871c6de8a" providerId="AD" clId="Web-{42FC2245-33B8-9848-CAF2-E0C62CDA0C99}" dt="2024-02-11T05:45:32.502" v="4"/>
        <pc:sldMkLst>
          <pc:docMk/>
          <pc:sldMk cId="0" sldId="302"/>
        </pc:sldMkLst>
      </pc:sldChg>
      <pc:sldChg chg="del">
        <pc:chgData name="Bui, Ruby Ngoc Chau" userId="S::hnb190000@utdallas.edu::5909130f-0b35-4a50-a211-fda871c6de8a" providerId="AD" clId="Web-{42FC2245-33B8-9848-CAF2-E0C62CDA0C99}" dt="2024-02-11T05:45:31.643" v="3"/>
        <pc:sldMkLst>
          <pc:docMk/>
          <pc:sldMk cId="0" sldId="303"/>
        </pc:sldMkLst>
      </pc:sldChg>
      <pc:sldChg chg="del">
        <pc:chgData name="Bui, Ruby Ngoc Chau" userId="S::hnb190000@utdallas.edu::5909130f-0b35-4a50-a211-fda871c6de8a" providerId="AD" clId="Web-{42FC2245-33B8-9848-CAF2-E0C62CDA0C99}" dt="2024-02-11T05:45:27.143" v="2"/>
        <pc:sldMkLst>
          <pc:docMk/>
          <pc:sldMk cId="0" sldId="304"/>
        </pc:sldMkLst>
      </pc:sldChg>
      <pc:sldChg chg="del">
        <pc:chgData name="Bui, Ruby Ngoc Chau" userId="S::hnb190000@utdallas.edu::5909130f-0b35-4a50-a211-fda871c6de8a" providerId="AD" clId="Web-{42FC2245-33B8-9848-CAF2-E0C62CDA0C99}" dt="2024-02-11T05:45:21.549" v="1"/>
        <pc:sldMkLst>
          <pc:docMk/>
          <pc:sldMk cId="0" sldId="305"/>
        </pc:sldMkLst>
      </pc:sldChg>
      <pc:sldChg chg="del">
        <pc:chgData name="Bui, Ruby Ngoc Chau" userId="S::hnb190000@utdallas.edu::5909130f-0b35-4a50-a211-fda871c6de8a" providerId="AD" clId="Web-{42FC2245-33B8-9848-CAF2-E0C62CDA0C99}" dt="2024-02-11T05:45:19.814" v="0"/>
        <pc:sldMkLst>
          <pc:docMk/>
          <pc:sldMk cId="0" sldId="306"/>
        </pc:sldMkLst>
      </pc:sldChg>
      <pc:sldChg chg="del">
        <pc:chgData name="Bui, Ruby Ngoc Chau" userId="S::hnb190000@utdallas.edu::5909130f-0b35-4a50-a211-fda871c6de8a" providerId="AD" clId="Web-{42FC2245-33B8-9848-CAF2-E0C62CDA0C99}" dt="2024-02-11T07:12:31.966" v="135"/>
        <pc:sldMkLst>
          <pc:docMk/>
          <pc:sldMk cId="608435815" sldId="308"/>
        </pc:sldMkLst>
      </pc:sldChg>
      <pc:sldChg chg="addSp delSp modSp add del ord replId">
        <pc:chgData name="Bui, Ruby Ngoc Chau" userId="S::hnb190000@utdallas.edu::5909130f-0b35-4a50-a211-fda871c6de8a" providerId="AD" clId="Web-{42FC2245-33B8-9848-CAF2-E0C62CDA0C99}" dt="2024-02-11T07:51:19.829" v="681"/>
        <pc:sldMkLst>
          <pc:docMk/>
          <pc:sldMk cId="2618645648" sldId="316"/>
        </pc:sldMkLst>
        <pc:spChg chg="add del mod">
          <ac:chgData name="Bui, Ruby Ngoc Chau" userId="S::hnb190000@utdallas.edu::5909130f-0b35-4a50-a211-fda871c6de8a" providerId="AD" clId="Web-{42FC2245-33B8-9848-CAF2-E0C62CDA0C99}" dt="2024-02-11T07:50:51.328" v="676"/>
          <ac:spMkLst>
            <pc:docMk/>
            <pc:sldMk cId="2618645648" sldId="316"/>
            <ac:spMk id="2" creationId="{5E0D9A56-08EB-5193-5CE4-18326953C1B9}"/>
          </ac:spMkLst>
        </pc:spChg>
        <pc:spChg chg="add mod">
          <ac:chgData name="Bui, Ruby Ngoc Chau" userId="S::hnb190000@utdallas.edu::5909130f-0b35-4a50-a211-fda871c6de8a" providerId="AD" clId="Web-{42FC2245-33B8-9848-CAF2-E0C62CDA0C99}" dt="2024-02-11T07:12:51.186" v="137" actId="14100"/>
          <ac:spMkLst>
            <pc:docMk/>
            <pc:sldMk cId="2618645648" sldId="316"/>
            <ac:spMk id="3" creationId="{D2EB3F09-E42D-C415-A521-BC82A9226FE9}"/>
          </ac:spMkLst>
        </pc:spChg>
        <pc:spChg chg="add del mod">
          <ac:chgData name="Bui, Ruby Ngoc Chau" userId="S::hnb190000@utdallas.edu::5909130f-0b35-4a50-a211-fda871c6de8a" providerId="AD" clId="Web-{42FC2245-33B8-9848-CAF2-E0C62CDA0C99}" dt="2024-02-11T07:51:19.829" v="681"/>
          <ac:spMkLst>
            <pc:docMk/>
            <pc:sldMk cId="2618645648" sldId="316"/>
            <ac:spMk id="4" creationId="{869617F9-898B-88FE-4C11-2AE4D73E4F69}"/>
          </ac:spMkLst>
        </pc:spChg>
        <pc:spChg chg="add mod">
          <ac:chgData name="Bui, Ruby Ngoc Chau" userId="S::hnb190000@utdallas.edu::5909130f-0b35-4a50-a211-fda871c6de8a" providerId="AD" clId="Web-{42FC2245-33B8-9848-CAF2-E0C62CDA0C99}" dt="2024-02-11T07:23:16.796" v="596" actId="20577"/>
          <ac:spMkLst>
            <pc:docMk/>
            <pc:sldMk cId="2618645648" sldId="316"/>
            <ac:spMk id="7" creationId="{AA272024-CF34-4D97-8964-E93580938091}"/>
          </ac:spMkLst>
        </pc:spChg>
        <pc:spChg chg="del">
          <ac:chgData name="Bui, Ruby Ngoc Chau" userId="S::hnb190000@utdallas.edu::5909130f-0b35-4a50-a211-fda871c6de8a" providerId="AD" clId="Web-{42FC2245-33B8-9848-CAF2-E0C62CDA0C99}" dt="2024-02-11T06:47:44.714" v="32"/>
          <ac:spMkLst>
            <pc:docMk/>
            <pc:sldMk cId="2618645648" sldId="316"/>
            <ac:spMk id="737" creationId="{00000000-0000-0000-0000-000000000000}"/>
          </ac:spMkLst>
        </pc:spChg>
        <pc:spChg chg="del">
          <ac:chgData name="Bui, Ruby Ngoc Chau" userId="S::hnb190000@utdallas.edu::5909130f-0b35-4a50-a211-fda871c6de8a" providerId="AD" clId="Web-{42FC2245-33B8-9848-CAF2-E0C62CDA0C99}" dt="2024-02-11T06:47:44.620" v="30"/>
          <ac:spMkLst>
            <pc:docMk/>
            <pc:sldMk cId="2618645648" sldId="316"/>
            <ac:spMk id="743" creationId="{00000000-0000-0000-0000-000000000000}"/>
          </ac:spMkLst>
        </pc:spChg>
        <pc:spChg chg="del">
          <ac:chgData name="Bui, Ruby Ngoc Chau" userId="S::hnb190000@utdallas.edu::5909130f-0b35-4a50-a211-fda871c6de8a" providerId="AD" clId="Web-{42FC2245-33B8-9848-CAF2-E0C62CDA0C99}" dt="2024-02-11T06:47:44.620" v="29"/>
          <ac:spMkLst>
            <pc:docMk/>
            <pc:sldMk cId="2618645648" sldId="316"/>
            <ac:spMk id="744" creationId="{00000000-0000-0000-0000-000000000000}"/>
          </ac:spMkLst>
        </pc:spChg>
        <pc:spChg chg="del">
          <ac:chgData name="Bui, Ruby Ngoc Chau" userId="S::hnb190000@utdallas.edu::5909130f-0b35-4a50-a211-fda871c6de8a" providerId="AD" clId="Web-{42FC2245-33B8-9848-CAF2-E0C62CDA0C99}" dt="2024-02-11T06:47:44.620" v="28"/>
          <ac:spMkLst>
            <pc:docMk/>
            <pc:sldMk cId="2618645648" sldId="316"/>
            <ac:spMk id="745" creationId="{00000000-0000-0000-0000-000000000000}"/>
          </ac:spMkLst>
        </pc:spChg>
        <pc:spChg chg="del">
          <ac:chgData name="Bui, Ruby Ngoc Chau" userId="S::hnb190000@utdallas.edu::5909130f-0b35-4a50-a211-fda871c6de8a" providerId="AD" clId="Web-{42FC2245-33B8-9848-CAF2-E0C62CDA0C99}" dt="2024-02-11T06:47:44.620" v="27"/>
          <ac:spMkLst>
            <pc:docMk/>
            <pc:sldMk cId="2618645648" sldId="316"/>
            <ac:spMk id="746" creationId="{00000000-0000-0000-0000-000000000000}"/>
          </ac:spMkLst>
        </pc:spChg>
        <pc:grpChg chg="del">
          <ac:chgData name="Bui, Ruby Ngoc Chau" userId="S::hnb190000@utdallas.edu::5909130f-0b35-4a50-a211-fda871c6de8a" providerId="AD" clId="Web-{42FC2245-33B8-9848-CAF2-E0C62CDA0C99}" dt="2024-02-11T06:47:44.620" v="31"/>
          <ac:grpSpMkLst>
            <pc:docMk/>
            <pc:sldMk cId="2618645648" sldId="316"/>
            <ac:grpSpMk id="738" creationId="{00000000-0000-0000-0000-000000000000}"/>
          </ac:grpSpMkLst>
        </pc:grpChg>
        <pc:picChg chg="add mod">
          <ac:chgData name="Bui, Ruby Ngoc Chau" userId="S::hnb190000@utdallas.edu::5909130f-0b35-4a50-a211-fda871c6de8a" providerId="AD" clId="Web-{42FC2245-33B8-9848-CAF2-E0C62CDA0C99}" dt="2024-02-11T07:14:40.491" v="148" actId="14100"/>
          <ac:picMkLst>
            <pc:docMk/>
            <pc:sldMk cId="2618645648" sldId="316"/>
            <ac:picMk id="5" creationId="{F70B8B24-4125-E189-5A9A-21F52A203339}"/>
          </ac:picMkLst>
        </pc:picChg>
        <pc:picChg chg="del">
          <ac:chgData name="Bui, Ruby Ngoc Chau" userId="S::hnb190000@utdallas.edu::5909130f-0b35-4a50-a211-fda871c6de8a" providerId="AD" clId="Web-{42FC2245-33B8-9848-CAF2-E0C62CDA0C99}" dt="2024-02-11T06:47:44.714" v="33"/>
          <ac:picMkLst>
            <pc:docMk/>
            <pc:sldMk cId="2618645648" sldId="316"/>
            <ac:picMk id="736" creationId="{00000000-0000-0000-0000-000000000000}"/>
          </ac:picMkLst>
        </pc:picChg>
      </pc:sldChg>
      <pc:sldChg chg="addSp delSp modSp add ord replId">
        <pc:chgData name="Bui, Ruby Ngoc Chau" userId="S::hnb190000@utdallas.edu::5909130f-0b35-4a50-a211-fda871c6de8a" providerId="AD" clId="Web-{42FC2245-33B8-9848-CAF2-E0C62CDA0C99}" dt="2024-02-11T07:24:54.038" v="612"/>
        <pc:sldMkLst>
          <pc:docMk/>
          <pc:sldMk cId="3340175652" sldId="317"/>
        </pc:sldMkLst>
        <pc:spChg chg="add del mod">
          <ac:chgData name="Bui, Ruby Ngoc Chau" userId="S::hnb190000@utdallas.edu::5909130f-0b35-4a50-a211-fda871c6de8a" providerId="AD" clId="Web-{42FC2245-33B8-9848-CAF2-E0C62CDA0C99}" dt="2024-02-11T07:24:54.038" v="612"/>
          <ac:spMkLst>
            <pc:docMk/>
            <pc:sldMk cId="3340175652" sldId="317"/>
            <ac:spMk id="3" creationId="{08D69360-F119-5EF4-9B8D-7027E6641D3E}"/>
          </ac:spMkLst>
        </pc:spChg>
        <pc:spChg chg="mod">
          <ac:chgData name="Bui, Ruby Ngoc Chau" userId="S::hnb190000@utdallas.edu::5909130f-0b35-4a50-a211-fda871c6de8a" providerId="AD" clId="Web-{42FC2245-33B8-9848-CAF2-E0C62CDA0C99}" dt="2024-02-11T07:24:44.319" v="610" actId="20577"/>
          <ac:spMkLst>
            <pc:docMk/>
            <pc:sldMk cId="3340175652" sldId="317"/>
            <ac:spMk id="5" creationId="{54F3A5F3-AAAC-A100-9658-869DEBB3BA3E}"/>
          </ac:spMkLst>
        </pc:spChg>
        <pc:spChg chg="mod">
          <ac:chgData name="Bui, Ruby Ngoc Chau" userId="S::hnb190000@utdallas.edu::5909130f-0b35-4a50-a211-fda871c6de8a" providerId="AD" clId="Web-{42FC2245-33B8-9848-CAF2-E0C62CDA0C99}" dt="2024-02-11T07:24:08.878" v="601" actId="20577"/>
          <ac:spMkLst>
            <pc:docMk/>
            <pc:sldMk cId="3340175652" sldId="317"/>
            <ac:spMk id="210" creationId="{00000000-0000-0000-0000-000000000000}"/>
          </ac:spMkLst>
        </pc:spChg>
        <pc:spChg chg="add del">
          <ac:chgData name="Bui, Ruby Ngoc Chau" userId="S::hnb190000@utdallas.edu::5909130f-0b35-4a50-a211-fda871c6de8a" providerId="AD" clId="Web-{42FC2245-33B8-9848-CAF2-E0C62CDA0C99}" dt="2024-02-11T07:24:54.038" v="612"/>
          <ac:spMkLst>
            <pc:docMk/>
            <pc:sldMk cId="3340175652" sldId="317"/>
            <ac:spMk id="214" creationId="{00000000-0000-0000-0000-000000000000}"/>
          </ac:spMkLst>
        </pc:spChg>
        <pc:picChg chg="add del">
          <ac:chgData name="Bui, Ruby Ngoc Chau" userId="S::hnb190000@utdallas.edu::5909130f-0b35-4a50-a211-fda871c6de8a" providerId="AD" clId="Web-{42FC2245-33B8-9848-CAF2-E0C62CDA0C99}" dt="2024-02-11T07:24:38.646" v="608"/>
          <ac:picMkLst>
            <pc:docMk/>
            <pc:sldMk cId="3340175652" sldId="317"/>
            <ac:picMk id="209" creationId="{00000000-0000-0000-0000-000000000000}"/>
          </ac:picMkLst>
        </pc:picChg>
      </pc:sldChg>
      <pc:sldChg chg="addSp delSp modSp add del ord replId">
        <pc:chgData name="Bui, Ruby Ngoc Chau" userId="S::hnb190000@utdallas.edu::5909130f-0b35-4a50-a211-fda871c6de8a" providerId="AD" clId="Web-{42FC2245-33B8-9848-CAF2-E0C62CDA0C99}" dt="2024-02-11T07:55:09.198" v="750"/>
        <pc:sldMkLst>
          <pc:docMk/>
          <pc:sldMk cId="773966020" sldId="318"/>
        </pc:sldMkLst>
        <pc:spChg chg="add del mod">
          <ac:chgData name="Bui, Ruby Ngoc Chau" userId="S::hnb190000@utdallas.edu::5909130f-0b35-4a50-a211-fda871c6de8a" providerId="AD" clId="Web-{42FC2245-33B8-9848-CAF2-E0C62CDA0C99}" dt="2024-02-11T07:26:10.046" v="646"/>
          <ac:spMkLst>
            <pc:docMk/>
            <pc:sldMk cId="773966020" sldId="318"/>
            <ac:spMk id="3" creationId="{9EF024C1-FC11-3A59-CCFC-7511FF4934F4}"/>
          </ac:spMkLst>
        </pc:spChg>
        <pc:spChg chg="add mod">
          <ac:chgData name="Bui, Ruby Ngoc Chau" userId="S::hnb190000@utdallas.edu::5909130f-0b35-4a50-a211-fda871c6de8a" providerId="AD" clId="Web-{42FC2245-33B8-9848-CAF2-E0C62CDA0C99}" dt="2024-02-11T07:52:39.457" v="700" actId="1076"/>
          <ac:spMkLst>
            <pc:docMk/>
            <pc:sldMk cId="773966020" sldId="318"/>
            <ac:spMk id="5" creationId="{57929C9C-3C5B-42E7-72A7-E8A3B0309ACC}"/>
          </ac:spMkLst>
        </pc:spChg>
        <pc:spChg chg="add mod">
          <ac:chgData name="Bui, Ruby Ngoc Chau" userId="S::hnb190000@utdallas.edu::5909130f-0b35-4a50-a211-fda871c6de8a" providerId="AD" clId="Web-{42FC2245-33B8-9848-CAF2-E0C62CDA0C99}" dt="2024-02-11T07:51:36.548" v="683" actId="1076"/>
          <ac:spMkLst>
            <pc:docMk/>
            <pc:sldMk cId="773966020" sldId="318"/>
            <ac:spMk id="6" creationId="{C6B71A38-8672-3DBD-9A6C-D2F4214D25BB}"/>
          </ac:spMkLst>
        </pc:spChg>
        <pc:spChg chg="add del mod">
          <ac:chgData name="Bui, Ruby Ngoc Chau" userId="S::hnb190000@utdallas.edu::5909130f-0b35-4a50-a211-fda871c6de8a" providerId="AD" clId="Web-{42FC2245-33B8-9848-CAF2-E0C62CDA0C99}" dt="2024-02-11T07:50:30.453" v="672"/>
          <ac:spMkLst>
            <pc:docMk/>
            <pc:sldMk cId="773966020" sldId="318"/>
            <ac:spMk id="199" creationId="{00000000-0000-0000-0000-000000000000}"/>
          </ac:spMkLst>
        </pc:spChg>
        <pc:spChg chg="mod">
          <ac:chgData name="Bui, Ruby Ngoc Chau" userId="S::hnb190000@utdallas.edu::5909130f-0b35-4a50-a211-fda871c6de8a" providerId="AD" clId="Web-{42FC2245-33B8-9848-CAF2-E0C62CDA0C99}" dt="2024-02-11T07:52:26.612" v="697" actId="14100"/>
          <ac:spMkLst>
            <pc:docMk/>
            <pc:sldMk cId="773966020" sldId="318"/>
            <ac:spMk id="201" creationId="{00000000-0000-0000-0000-000000000000}"/>
          </ac:spMkLst>
        </pc:spChg>
        <pc:spChg chg="del mod">
          <ac:chgData name="Bui, Ruby Ngoc Chau" userId="S::hnb190000@utdallas.edu::5909130f-0b35-4a50-a211-fda871c6de8a" providerId="AD" clId="Web-{42FC2245-33B8-9848-CAF2-E0C62CDA0C99}" dt="2024-02-11T07:26:01.404" v="643"/>
          <ac:spMkLst>
            <pc:docMk/>
            <pc:sldMk cId="773966020" sldId="318"/>
            <ac:spMk id="202" creationId="{00000000-0000-0000-0000-000000000000}"/>
          </ac:spMkLst>
        </pc:spChg>
        <pc:spChg chg="del mod">
          <ac:chgData name="Bui, Ruby Ngoc Chau" userId="S::hnb190000@utdallas.edu::5909130f-0b35-4a50-a211-fda871c6de8a" providerId="AD" clId="Web-{42FC2245-33B8-9848-CAF2-E0C62CDA0C99}" dt="2024-02-11T07:27:44.819" v="664"/>
          <ac:spMkLst>
            <pc:docMk/>
            <pc:sldMk cId="773966020" sldId="318"/>
            <ac:spMk id="204" creationId="{00000000-0000-0000-0000-000000000000}"/>
          </ac:spMkLst>
        </pc:spChg>
        <pc:picChg chg="del">
          <ac:chgData name="Bui, Ruby Ngoc Chau" userId="S::hnb190000@utdallas.edu::5909130f-0b35-4a50-a211-fda871c6de8a" providerId="AD" clId="Web-{42FC2245-33B8-9848-CAF2-E0C62CDA0C99}" dt="2024-02-11T07:25:56.670" v="641"/>
          <ac:picMkLst>
            <pc:docMk/>
            <pc:sldMk cId="773966020" sldId="318"/>
            <ac:picMk id="200" creationId="{00000000-0000-0000-0000-000000000000}"/>
          </ac:picMkLst>
        </pc:picChg>
        <pc:cxnChg chg="add del mod">
          <ac:chgData name="Bui, Ruby Ngoc Chau" userId="S::hnb190000@utdallas.edu::5909130f-0b35-4a50-a211-fda871c6de8a" providerId="AD" clId="Web-{42FC2245-33B8-9848-CAF2-E0C62CDA0C99}" dt="2024-02-11T07:51:38.705" v="684" actId="1076"/>
          <ac:cxnSpMkLst>
            <pc:docMk/>
            <pc:sldMk cId="773966020" sldId="318"/>
            <ac:cxnSpMk id="203" creationId="{00000000-0000-0000-0000-000000000000}"/>
          </ac:cxnSpMkLst>
        </pc:cxnChg>
      </pc:sldChg>
    </pc:docChg>
  </pc:docChgLst>
  <pc:docChgLst>
    <pc:chgData clId="Web-{79A14F36-CC94-C30C-1F7A-1C222523EAFD}"/>
    <pc:docChg chg="modSld">
      <pc:chgData name="" userId="" providerId="" clId="Web-{79A14F36-CC94-C30C-1F7A-1C222523EAFD}" dt="2024-02-17T23:20:06.199" v="0" actId="20577"/>
      <pc:docMkLst>
        <pc:docMk/>
      </pc:docMkLst>
      <pc:sldChg chg="modSp">
        <pc:chgData name="" userId="" providerId="" clId="Web-{79A14F36-CC94-C30C-1F7A-1C222523EAFD}" dt="2024-02-17T23:20:06.199" v="0" actId="20577"/>
        <pc:sldMkLst>
          <pc:docMk/>
          <pc:sldMk cId="294911212" sldId="314"/>
        </pc:sldMkLst>
        <pc:spChg chg="mod">
          <ac:chgData name="" userId="" providerId="" clId="Web-{79A14F36-CC94-C30C-1F7A-1C222523EAFD}" dt="2024-02-17T23:20:06.199" v="0" actId="20577"/>
          <ac:spMkLst>
            <pc:docMk/>
            <pc:sldMk cId="294911212" sldId="314"/>
            <ac:spMk id="214" creationId="{00000000-0000-0000-0000-000000000000}"/>
          </ac:spMkLst>
        </pc:spChg>
      </pc:sldChg>
    </pc:docChg>
  </pc:docChgLst>
  <pc:docChgLst>
    <pc:chgData name="Pikna, Spencer Robert" userId="S::srp180011@utdallas.edu::4b5656b3-2594-4092-ae6c-2a201f1b79b5" providerId="AD" clId="Web-{3B6A06DA-13E0-1F5F-B8F1-E12371F478FD}"/>
    <pc:docChg chg="addSld delSld modSld">
      <pc:chgData name="Pikna, Spencer Robert" userId="S::srp180011@utdallas.edu::4b5656b3-2594-4092-ae6c-2a201f1b79b5" providerId="AD" clId="Web-{3B6A06DA-13E0-1F5F-B8F1-E12371F478FD}" dt="2024-02-07T04:43:56.724" v="1097" actId="20577"/>
      <pc:docMkLst>
        <pc:docMk/>
      </pc:docMkLst>
      <pc:sldChg chg="modSp new">
        <pc:chgData name="Pikna, Spencer Robert" userId="S::srp180011@utdallas.edu::4b5656b3-2594-4092-ae6c-2a201f1b79b5" providerId="AD" clId="Web-{3B6A06DA-13E0-1F5F-B8F1-E12371F478FD}" dt="2024-02-07T04:43:56.724" v="1097" actId="20577"/>
        <pc:sldMkLst>
          <pc:docMk/>
          <pc:sldMk cId="212362023" sldId="309"/>
        </pc:sldMkLst>
        <pc:spChg chg="mod">
          <ac:chgData name="Pikna, Spencer Robert" userId="S::srp180011@utdallas.edu::4b5656b3-2594-4092-ae6c-2a201f1b79b5" providerId="AD" clId="Web-{3B6A06DA-13E0-1F5F-B8F1-E12371F478FD}" dt="2024-02-07T02:18:11.704" v="27" actId="20577"/>
          <ac:spMkLst>
            <pc:docMk/>
            <pc:sldMk cId="212362023" sldId="309"/>
            <ac:spMk id="2" creationId="{6326AFB9-FDCD-2F7D-7CEC-97F77CCD890E}"/>
          </ac:spMkLst>
        </pc:spChg>
        <pc:spChg chg="mod">
          <ac:chgData name="Pikna, Spencer Robert" userId="S::srp180011@utdallas.edu::4b5656b3-2594-4092-ae6c-2a201f1b79b5" providerId="AD" clId="Web-{3B6A06DA-13E0-1F5F-B8F1-E12371F478FD}" dt="2024-02-07T04:43:56.724" v="1097" actId="20577"/>
          <ac:spMkLst>
            <pc:docMk/>
            <pc:sldMk cId="212362023" sldId="309"/>
            <ac:spMk id="3" creationId="{F5C8AC88-BF2E-4ED3-E7C3-D7CB56770B50}"/>
          </ac:spMkLst>
        </pc:spChg>
      </pc:sldChg>
      <pc:sldChg chg="new del">
        <pc:chgData name="Pikna, Spencer Robert" userId="S::srp180011@utdallas.edu::4b5656b3-2594-4092-ae6c-2a201f1b79b5" providerId="AD" clId="Web-{3B6A06DA-13E0-1F5F-B8F1-E12371F478FD}" dt="2024-02-07T02:25:51.078" v="124"/>
        <pc:sldMkLst>
          <pc:docMk/>
          <pc:sldMk cId="2185112601" sldId="310"/>
        </pc:sldMkLst>
      </pc:sldChg>
      <pc:sldChg chg="new del">
        <pc:chgData name="Pikna, Spencer Robert" userId="S::srp180011@utdallas.edu::4b5656b3-2594-4092-ae6c-2a201f1b79b5" providerId="AD" clId="Web-{3B6A06DA-13E0-1F5F-B8F1-E12371F478FD}" dt="2024-02-07T02:26:52.142" v="127"/>
        <pc:sldMkLst>
          <pc:docMk/>
          <pc:sldMk cId="4062984045" sldId="310"/>
        </pc:sldMkLst>
      </pc:sldChg>
      <pc:sldChg chg="addSp delSp modSp add replId">
        <pc:chgData name="Pikna, Spencer Robert" userId="S::srp180011@utdallas.edu::4b5656b3-2594-4092-ae6c-2a201f1b79b5" providerId="AD" clId="Web-{3B6A06DA-13E0-1F5F-B8F1-E12371F478FD}" dt="2024-02-07T03:32:43.471" v="916"/>
        <pc:sldMkLst>
          <pc:docMk/>
          <pc:sldMk cId="970289832" sldId="311"/>
        </pc:sldMkLst>
        <pc:spChg chg="mod">
          <ac:chgData name="Pikna, Spencer Robert" userId="S::srp180011@utdallas.edu::4b5656b3-2594-4092-ae6c-2a201f1b79b5" providerId="AD" clId="Web-{3B6A06DA-13E0-1F5F-B8F1-E12371F478FD}" dt="2024-02-07T03:32:32.955" v="912" actId="20577"/>
          <ac:spMkLst>
            <pc:docMk/>
            <pc:sldMk cId="970289832" sldId="311"/>
            <ac:spMk id="2" creationId="{02044FBF-C110-6855-83FE-295E0A8E8A35}"/>
          </ac:spMkLst>
        </pc:spChg>
        <pc:spChg chg="mod">
          <ac:chgData name="Pikna, Spencer Robert" userId="S::srp180011@utdallas.edu::4b5656b3-2594-4092-ae6c-2a201f1b79b5" providerId="AD" clId="Web-{3B6A06DA-13E0-1F5F-B8F1-E12371F478FD}" dt="2024-02-07T02:48:30.979" v="411" actId="20577"/>
          <ac:spMkLst>
            <pc:docMk/>
            <pc:sldMk cId="970289832" sldId="311"/>
            <ac:spMk id="3" creationId="{D90133EE-BC0A-9725-3831-258D8E155C5C}"/>
          </ac:spMkLst>
        </pc:spChg>
        <pc:spChg chg="add del mod">
          <ac:chgData name="Pikna, Spencer Robert" userId="S::srp180011@utdallas.edu::4b5656b3-2594-4092-ae6c-2a201f1b79b5" providerId="AD" clId="Web-{3B6A06DA-13E0-1F5F-B8F1-E12371F478FD}" dt="2024-02-07T03:32:43.471" v="916"/>
          <ac:spMkLst>
            <pc:docMk/>
            <pc:sldMk cId="970289832" sldId="311"/>
            <ac:spMk id="4" creationId="{2A078DC6-4223-4737-D5A5-1711934D365E}"/>
          </ac:spMkLst>
        </pc:spChg>
        <pc:spChg chg="mod">
          <ac:chgData name="Pikna, Spencer Robert" userId="S::srp180011@utdallas.edu::4b5656b3-2594-4092-ae6c-2a201f1b79b5" providerId="AD" clId="Web-{3B6A06DA-13E0-1F5F-B8F1-E12371F478FD}" dt="2024-02-07T02:27:02.580" v="130" actId="20577"/>
          <ac:spMkLst>
            <pc:docMk/>
            <pc:sldMk cId="970289832" sldId="311"/>
            <ac:spMk id="210" creationId="{00000000-0000-0000-0000-000000000000}"/>
          </ac:spMkLst>
        </pc:spChg>
        <pc:spChg chg="mod">
          <ac:chgData name="Pikna, Spencer Robert" userId="S::srp180011@utdallas.edu::4b5656b3-2594-4092-ae6c-2a201f1b79b5" providerId="AD" clId="Web-{3B6A06DA-13E0-1F5F-B8F1-E12371F478FD}" dt="2024-02-07T02:46:55.741" v="383" actId="20577"/>
          <ac:spMkLst>
            <pc:docMk/>
            <pc:sldMk cId="970289832" sldId="311"/>
            <ac:spMk id="212" creationId="{00000000-0000-0000-0000-000000000000}"/>
          </ac:spMkLst>
        </pc:spChg>
        <pc:spChg chg="mod">
          <ac:chgData name="Pikna, Spencer Robert" userId="S::srp180011@utdallas.edu::4b5656b3-2594-4092-ae6c-2a201f1b79b5" providerId="AD" clId="Web-{3B6A06DA-13E0-1F5F-B8F1-E12371F478FD}" dt="2024-02-07T02:28:49.052" v="136" actId="20577"/>
          <ac:spMkLst>
            <pc:docMk/>
            <pc:sldMk cId="970289832" sldId="311"/>
            <ac:spMk id="213" creationId="{00000000-0000-0000-0000-000000000000}"/>
          </ac:spMkLst>
        </pc:spChg>
        <pc:spChg chg="mod">
          <ac:chgData name="Pikna, Spencer Robert" userId="S::srp180011@utdallas.edu::4b5656b3-2594-4092-ae6c-2a201f1b79b5" providerId="AD" clId="Web-{3B6A06DA-13E0-1F5F-B8F1-E12371F478FD}" dt="2024-02-07T02:30:06.820" v="157" actId="14100"/>
          <ac:spMkLst>
            <pc:docMk/>
            <pc:sldMk cId="970289832" sldId="311"/>
            <ac:spMk id="214" creationId="{00000000-0000-0000-0000-000000000000}"/>
          </ac:spMkLst>
        </pc:spChg>
      </pc:sldChg>
      <pc:sldChg chg="addSp modSp add replId">
        <pc:chgData name="Pikna, Spencer Robert" userId="S::srp180011@utdallas.edu::4b5656b3-2594-4092-ae6c-2a201f1b79b5" providerId="AD" clId="Web-{3B6A06DA-13E0-1F5F-B8F1-E12371F478FD}" dt="2024-02-07T04:42:47.471" v="1090" actId="20577"/>
        <pc:sldMkLst>
          <pc:docMk/>
          <pc:sldMk cId="3939914434" sldId="312"/>
        </pc:sldMkLst>
        <pc:spChg chg="add mod">
          <ac:chgData name="Pikna, Spencer Robert" userId="S::srp180011@utdallas.edu::4b5656b3-2594-4092-ae6c-2a201f1b79b5" providerId="AD" clId="Web-{3B6A06DA-13E0-1F5F-B8F1-E12371F478FD}" dt="2024-02-07T03:38:03.717" v="969" actId="1076"/>
          <ac:spMkLst>
            <pc:docMk/>
            <pc:sldMk cId="3939914434" sldId="312"/>
            <ac:spMk id="2" creationId="{D58A0C74-BBC2-58CA-EA9D-E9889B693BD9}"/>
          </ac:spMkLst>
        </pc:spChg>
        <pc:spChg chg="mod">
          <ac:chgData name="Pikna, Spencer Robert" userId="S::srp180011@utdallas.edu::4b5656b3-2594-4092-ae6c-2a201f1b79b5" providerId="AD" clId="Web-{3B6A06DA-13E0-1F5F-B8F1-E12371F478FD}" dt="2024-02-07T03:41:08.489" v="997"/>
          <ac:spMkLst>
            <pc:docMk/>
            <pc:sldMk cId="3939914434" sldId="312"/>
            <ac:spMk id="210" creationId="{00000000-0000-0000-0000-000000000000}"/>
          </ac:spMkLst>
        </pc:spChg>
        <pc:spChg chg="mod">
          <ac:chgData name="Pikna, Spencer Robert" userId="S::srp180011@utdallas.edu::4b5656b3-2594-4092-ae6c-2a201f1b79b5" providerId="AD" clId="Web-{3B6A06DA-13E0-1F5F-B8F1-E12371F478FD}" dt="2024-02-07T03:37:53.060" v="968" actId="1076"/>
          <ac:spMkLst>
            <pc:docMk/>
            <pc:sldMk cId="3939914434" sldId="312"/>
            <ac:spMk id="211" creationId="{00000000-0000-0000-0000-000000000000}"/>
          </ac:spMkLst>
        </pc:spChg>
        <pc:spChg chg="mod">
          <ac:chgData name="Pikna, Spencer Robert" userId="S::srp180011@utdallas.edu::4b5656b3-2594-4092-ae6c-2a201f1b79b5" providerId="AD" clId="Web-{3B6A06DA-13E0-1F5F-B8F1-E12371F478FD}" dt="2024-02-07T04:42:47.471" v="1090" actId="20577"/>
          <ac:spMkLst>
            <pc:docMk/>
            <pc:sldMk cId="3939914434" sldId="312"/>
            <ac:spMk id="212" creationId="{00000000-0000-0000-0000-000000000000}"/>
          </ac:spMkLst>
        </pc:spChg>
        <pc:spChg chg="mod">
          <ac:chgData name="Pikna, Spencer Robert" userId="S::srp180011@utdallas.edu::4b5656b3-2594-4092-ae6c-2a201f1b79b5" providerId="AD" clId="Web-{3B6A06DA-13E0-1F5F-B8F1-E12371F478FD}" dt="2024-02-07T03:41:20.505" v="999" actId="20577"/>
          <ac:spMkLst>
            <pc:docMk/>
            <pc:sldMk cId="3939914434" sldId="312"/>
            <ac:spMk id="213" creationId="{00000000-0000-0000-0000-000000000000}"/>
          </ac:spMkLst>
        </pc:spChg>
        <pc:spChg chg="mod">
          <ac:chgData name="Pikna, Spencer Robert" userId="S::srp180011@utdallas.edu::4b5656b3-2594-4092-ae6c-2a201f1b79b5" providerId="AD" clId="Web-{3B6A06DA-13E0-1F5F-B8F1-E12371F478FD}" dt="2024-02-07T03:40:17.206" v="971" actId="1076"/>
          <ac:spMkLst>
            <pc:docMk/>
            <pc:sldMk cId="3939914434" sldId="312"/>
            <ac:spMk id="214" creationId="{00000000-0000-0000-0000-000000000000}"/>
          </ac:spMkLst>
        </pc:spChg>
      </pc:sldChg>
    </pc:docChg>
  </pc:docChgLst>
  <pc:docChgLst>
    <pc:chgData name="Walters, Vernon Eric" userId="S::vew230001@utdallas.edu::5ab4a41a-c83f-4380-971f-0ec4db147db9" providerId="AD" clId="Web-{E2AD2A24-70ED-6E92-95C0-453A146BD576}"/>
    <pc:docChg chg="delSld">
      <pc:chgData name="Walters, Vernon Eric" userId="S::vew230001@utdallas.edu::5ab4a41a-c83f-4380-971f-0ec4db147db9" providerId="AD" clId="Web-{E2AD2A24-70ED-6E92-95C0-453A146BD576}" dt="2024-02-18T17:06:35.477" v="0"/>
      <pc:docMkLst>
        <pc:docMk/>
      </pc:docMkLst>
      <pc:sldChg chg="del">
        <pc:chgData name="Walters, Vernon Eric" userId="S::vew230001@utdallas.edu::5ab4a41a-c83f-4380-971f-0ec4db147db9" providerId="AD" clId="Web-{E2AD2A24-70ED-6E92-95C0-453A146BD576}" dt="2024-02-18T17:06:35.477" v="0"/>
        <pc:sldMkLst>
          <pc:docMk/>
          <pc:sldMk cId="0" sldId="285"/>
        </pc:sldMkLst>
      </pc:sldChg>
    </pc:docChg>
  </pc:docChgLst>
  <pc:docChgLst>
    <pc:chgData name="Kallam, Kaushik R" userId="S::krk170002@utdallas.edu::9ded8d3a-d9a2-429f-bfba-20080ecf93de" providerId="AD" clId="Web-{2CD038D2-647C-30AD-E025-74F101EEC102}"/>
    <pc:docChg chg="delSld modSld sldOrd">
      <pc:chgData name="Kallam, Kaushik R" userId="S::krk170002@utdallas.edu::9ded8d3a-d9a2-429f-bfba-20080ecf93de" providerId="AD" clId="Web-{2CD038D2-647C-30AD-E025-74F101EEC102}" dt="2024-02-03T15:43:21.354" v="37" actId="1076"/>
      <pc:docMkLst>
        <pc:docMk/>
      </pc:docMkLst>
      <pc:sldChg chg="modSp">
        <pc:chgData name="Kallam, Kaushik R" userId="S::krk170002@utdallas.edu::9ded8d3a-d9a2-429f-bfba-20080ecf93de" providerId="AD" clId="Web-{2CD038D2-647C-30AD-E025-74F101EEC102}" dt="2024-02-03T15:41:16.444" v="4" actId="20577"/>
        <pc:sldMkLst>
          <pc:docMk/>
          <pc:sldMk cId="0" sldId="258"/>
        </pc:sldMkLst>
        <pc:spChg chg="mod">
          <ac:chgData name="Kallam, Kaushik R" userId="S::krk170002@utdallas.edu::9ded8d3a-d9a2-429f-bfba-20080ecf93de" providerId="AD" clId="Web-{2CD038D2-647C-30AD-E025-74F101EEC102}" dt="2024-02-03T15:41:16.444" v="4" actId="20577"/>
          <ac:spMkLst>
            <pc:docMk/>
            <pc:sldMk cId="0" sldId="258"/>
            <ac:spMk id="179" creationId="{00000000-0000-0000-0000-000000000000}"/>
          </ac:spMkLst>
        </pc:spChg>
      </pc:sldChg>
      <pc:sldChg chg="del">
        <pc:chgData name="Kallam, Kaushik R" userId="S::krk170002@utdallas.edu::9ded8d3a-d9a2-429f-bfba-20080ecf93de" providerId="AD" clId="Web-{2CD038D2-647C-30AD-E025-74F101EEC102}" dt="2024-02-03T15:41:30.741" v="5"/>
        <pc:sldMkLst>
          <pc:docMk/>
          <pc:sldMk cId="0" sldId="259"/>
        </pc:sldMkLst>
      </pc:sldChg>
      <pc:sldChg chg="modSp del ord">
        <pc:chgData name="Kallam, Kaushik R" userId="S::krk170002@utdallas.edu::9ded8d3a-d9a2-429f-bfba-20080ecf93de" providerId="AD" clId="Web-{2CD038D2-647C-30AD-E025-74F101EEC102}" dt="2024-02-03T15:42:34.368" v="10"/>
        <pc:sldMkLst>
          <pc:docMk/>
          <pc:sldMk cId="0" sldId="267"/>
        </pc:sldMkLst>
        <pc:spChg chg="mod">
          <ac:chgData name="Kallam, Kaushik R" userId="S::krk170002@utdallas.edu::9ded8d3a-d9a2-429f-bfba-20080ecf93de" providerId="AD" clId="Web-{2CD038D2-647C-30AD-E025-74F101EEC102}" dt="2024-02-03T15:42:28.759" v="8" actId="1076"/>
          <ac:spMkLst>
            <pc:docMk/>
            <pc:sldMk cId="0" sldId="267"/>
            <ac:spMk id="321" creationId="{00000000-0000-0000-0000-000000000000}"/>
          </ac:spMkLst>
        </pc:spChg>
        <pc:spChg chg="mod">
          <ac:chgData name="Kallam, Kaushik R" userId="S::krk170002@utdallas.edu::9ded8d3a-d9a2-429f-bfba-20080ecf93de" providerId="AD" clId="Web-{2CD038D2-647C-30AD-E025-74F101EEC102}" dt="2024-02-03T15:42:30.368" v="9" actId="1076"/>
          <ac:spMkLst>
            <pc:docMk/>
            <pc:sldMk cId="0" sldId="267"/>
            <ac:spMk id="325" creationId="{00000000-0000-0000-0000-000000000000}"/>
          </ac:spMkLst>
        </pc:spChg>
      </pc:sldChg>
      <pc:sldChg chg="delSp modSp ord">
        <pc:chgData name="Kallam, Kaushik R" userId="S::krk170002@utdallas.edu::9ded8d3a-d9a2-429f-bfba-20080ecf93de" providerId="AD" clId="Web-{2CD038D2-647C-30AD-E025-74F101EEC102}" dt="2024-02-03T15:43:21.354" v="37" actId="1076"/>
        <pc:sldMkLst>
          <pc:docMk/>
          <pc:sldMk cId="0" sldId="271"/>
        </pc:sldMkLst>
        <pc:spChg chg="mod">
          <ac:chgData name="Kallam, Kaushik R" userId="S::krk170002@utdallas.edu::9ded8d3a-d9a2-429f-bfba-20080ecf93de" providerId="AD" clId="Web-{2CD038D2-647C-30AD-E025-74F101EEC102}" dt="2024-02-03T15:42:46.431" v="26" actId="14100"/>
          <ac:spMkLst>
            <pc:docMk/>
            <pc:sldMk cId="0" sldId="271"/>
            <ac:spMk id="408" creationId="{00000000-0000-0000-0000-000000000000}"/>
          </ac:spMkLst>
        </pc:spChg>
        <pc:spChg chg="mod">
          <ac:chgData name="Kallam, Kaushik R" userId="S::krk170002@utdallas.edu::9ded8d3a-d9a2-429f-bfba-20080ecf93de" providerId="AD" clId="Web-{2CD038D2-647C-30AD-E025-74F101EEC102}" dt="2024-02-03T15:43:21.354" v="37" actId="1076"/>
          <ac:spMkLst>
            <pc:docMk/>
            <pc:sldMk cId="0" sldId="271"/>
            <ac:spMk id="410" creationId="{00000000-0000-0000-0000-000000000000}"/>
          </ac:spMkLst>
        </pc:spChg>
        <pc:spChg chg="del topLvl">
          <ac:chgData name="Kallam, Kaushik R" userId="S::krk170002@utdallas.edu::9ded8d3a-d9a2-429f-bfba-20080ecf93de" providerId="AD" clId="Web-{2CD038D2-647C-30AD-E025-74F101EEC102}" dt="2024-02-03T15:43:00.400" v="31"/>
          <ac:spMkLst>
            <pc:docMk/>
            <pc:sldMk cId="0" sldId="271"/>
            <ac:spMk id="418" creationId="{00000000-0000-0000-0000-000000000000}"/>
          </ac:spMkLst>
        </pc:spChg>
        <pc:spChg chg="del topLvl">
          <ac:chgData name="Kallam, Kaushik R" userId="S::krk170002@utdallas.edu::9ded8d3a-d9a2-429f-bfba-20080ecf93de" providerId="AD" clId="Web-{2CD038D2-647C-30AD-E025-74F101EEC102}" dt="2024-02-03T15:42:59.119" v="30"/>
          <ac:spMkLst>
            <pc:docMk/>
            <pc:sldMk cId="0" sldId="271"/>
            <ac:spMk id="419" creationId="{00000000-0000-0000-0000-000000000000}"/>
          </ac:spMkLst>
        </pc:spChg>
        <pc:grpChg chg="del">
          <ac:chgData name="Kallam, Kaushik R" userId="S::krk170002@utdallas.edu::9ded8d3a-d9a2-429f-bfba-20080ecf93de" providerId="AD" clId="Web-{2CD038D2-647C-30AD-E025-74F101EEC102}" dt="2024-02-03T15:42:59.119" v="30"/>
          <ac:grpSpMkLst>
            <pc:docMk/>
            <pc:sldMk cId="0" sldId="271"/>
            <ac:grpSpMk id="417" creationId="{00000000-0000-0000-0000-000000000000}"/>
          </ac:grpSpMkLst>
        </pc:grpChg>
        <pc:picChg chg="mod">
          <ac:chgData name="Kallam, Kaushik R" userId="S::krk170002@utdallas.edu::9ded8d3a-d9a2-429f-bfba-20080ecf93de" providerId="AD" clId="Web-{2CD038D2-647C-30AD-E025-74F101EEC102}" dt="2024-02-03T15:43:15.276" v="36" actId="1076"/>
          <ac:picMkLst>
            <pc:docMk/>
            <pc:sldMk cId="0" sldId="271"/>
            <ac:picMk id="403" creationId="{00000000-0000-0000-0000-000000000000}"/>
          </ac:picMkLst>
        </pc:picChg>
      </pc:sldChg>
    </pc:docChg>
  </pc:docChgLst>
  <pc:docChgLst>
    <pc:chgData name="Pikna, Spencer Robert" userId="S::srp180011@utdallas.edu::4b5656b3-2594-4092-ae6c-2a201f1b79b5" providerId="AD" clId="Web-{A78282D3-C435-8275-FDDB-3AF3ADCC62F9}"/>
    <pc:docChg chg="modSld">
      <pc:chgData name="Pikna, Spencer Robert" userId="S::srp180011@utdallas.edu::4b5656b3-2594-4092-ae6c-2a201f1b79b5" providerId="AD" clId="Web-{A78282D3-C435-8275-FDDB-3AF3ADCC62F9}" dt="2024-02-18T17:45:14.562" v="386" actId="20577"/>
      <pc:docMkLst>
        <pc:docMk/>
      </pc:docMkLst>
      <pc:sldChg chg="addSp modSp">
        <pc:chgData name="Pikna, Spencer Robert" userId="S::srp180011@utdallas.edu::4b5656b3-2594-4092-ae6c-2a201f1b79b5" providerId="AD" clId="Web-{A78282D3-C435-8275-FDDB-3AF3ADCC62F9}" dt="2024-02-18T17:43:29.105" v="240" actId="1076"/>
        <pc:sldMkLst>
          <pc:docMk/>
          <pc:sldMk cId="970289832" sldId="311"/>
        </pc:sldMkLst>
        <pc:spChg chg="mod">
          <ac:chgData name="Pikna, Spencer Robert" userId="S::srp180011@utdallas.edu::4b5656b3-2594-4092-ae6c-2a201f1b79b5" providerId="AD" clId="Web-{A78282D3-C435-8275-FDDB-3AF3ADCC62F9}" dt="2024-02-18T17:43:20.402" v="239" actId="20577"/>
          <ac:spMkLst>
            <pc:docMk/>
            <pc:sldMk cId="970289832" sldId="311"/>
            <ac:spMk id="2" creationId="{02044FBF-C110-6855-83FE-295E0A8E8A35}"/>
          </ac:spMkLst>
        </pc:spChg>
        <pc:spChg chg="mod">
          <ac:chgData name="Pikna, Spencer Robert" userId="S::srp180011@utdallas.edu::4b5656b3-2594-4092-ae6c-2a201f1b79b5" providerId="AD" clId="Web-{A78282D3-C435-8275-FDDB-3AF3ADCC62F9}" dt="2024-02-18T17:42:39.901" v="236" actId="1076"/>
          <ac:spMkLst>
            <pc:docMk/>
            <pc:sldMk cId="970289832" sldId="311"/>
            <ac:spMk id="3" creationId="{D90133EE-BC0A-9725-3831-258D8E155C5C}"/>
          </ac:spMkLst>
        </pc:spChg>
        <pc:spChg chg="add mod">
          <ac:chgData name="Pikna, Spencer Robert" userId="S::srp180011@utdallas.edu::4b5656b3-2594-4092-ae6c-2a201f1b79b5" providerId="AD" clId="Web-{A78282D3-C435-8275-FDDB-3AF3ADCC62F9}" dt="2024-02-18T17:43:29.105" v="240" actId="1076"/>
          <ac:spMkLst>
            <pc:docMk/>
            <pc:sldMk cId="970289832" sldId="311"/>
            <ac:spMk id="4" creationId="{046F8731-2043-34CB-2829-AEDB39AA9223}"/>
          </ac:spMkLst>
        </pc:spChg>
        <pc:spChg chg="mod">
          <ac:chgData name="Pikna, Spencer Robert" userId="S::srp180011@utdallas.edu::4b5656b3-2594-4092-ae6c-2a201f1b79b5" providerId="AD" clId="Web-{A78282D3-C435-8275-FDDB-3AF3ADCC62F9}" dt="2024-02-18T17:42:58.511" v="238" actId="1076"/>
          <ac:spMkLst>
            <pc:docMk/>
            <pc:sldMk cId="970289832" sldId="311"/>
            <ac:spMk id="212" creationId="{00000000-0000-0000-0000-000000000000}"/>
          </ac:spMkLst>
        </pc:spChg>
      </pc:sldChg>
      <pc:sldChg chg="delSp modSp">
        <pc:chgData name="Pikna, Spencer Robert" userId="S::srp180011@utdallas.edu::4b5656b3-2594-4092-ae6c-2a201f1b79b5" providerId="AD" clId="Web-{A78282D3-C435-8275-FDDB-3AF3ADCC62F9}" dt="2024-02-18T17:45:14.562" v="386" actId="20577"/>
        <pc:sldMkLst>
          <pc:docMk/>
          <pc:sldMk cId="3939914434" sldId="312"/>
        </pc:sldMkLst>
        <pc:spChg chg="del mod">
          <ac:chgData name="Pikna, Spencer Robert" userId="S::srp180011@utdallas.edu::4b5656b3-2594-4092-ae6c-2a201f1b79b5" providerId="AD" clId="Web-{A78282D3-C435-8275-FDDB-3AF3ADCC62F9}" dt="2024-02-18T17:43:58.419" v="242"/>
          <ac:spMkLst>
            <pc:docMk/>
            <pc:sldMk cId="3939914434" sldId="312"/>
            <ac:spMk id="2" creationId="{D58A0C74-BBC2-58CA-EA9D-E9889B693BD9}"/>
          </ac:spMkLst>
        </pc:spChg>
        <pc:spChg chg="mod">
          <ac:chgData name="Pikna, Spencer Robert" userId="S::srp180011@utdallas.edu::4b5656b3-2594-4092-ae6c-2a201f1b79b5" providerId="AD" clId="Web-{A78282D3-C435-8275-FDDB-3AF3ADCC62F9}" dt="2024-02-18T17:45:14.562" v="386" actId="20577"/>
          <ac:spMkLst>
            <pc:docMk/>
            <pc:sldMk cId="3939914434" sldId="312"/>
            <ac:spMk id="212" creationId="{00000000-0000-0000-0000-000000000000}"/>
          </ac:spMkLst>
        </pc:spChg>
      </pc:sldChg>
    </pc:docChg>
  </pc:docChgLst>
  <pc:docChgLst>
    <pc:chgData name="Bui, Ruby Ngoc Chau" userId="S::hnb190000@utdallas.edu::5909130f-0b35-4a50-a211-fda871c6de8a" providerId="AD" clId="Web-{070FC4AE-48C5-C42E-31C6-63D1F9DB1C84}"/>
    <pc:docChg chg="modSld">
      <pc:chgData name="Bui, Ruby Ngoc Chau" userId="S::hnb190000@utdallas.edu::5909130f-0b35-4a50-a211-fda871c6de8a" providerId="AD" clId="Web-{070FC4AE-48C5-C42E-31C6-63D1F9DB1C84}" dt="2024-02-11T09:25:38.826" v="2445" actId="20577"/>
      <pc:docMkLst>
        <pc:docMk/>
      </pc:docMkLst>
      <pc:sldChg chg="addSp delSp modSp">
        <pc:chgData name="Bui, Ruby Ngoc Chau" userId="S::hnb190000@utdallas.edu::5909130f-0b35-4a50-a211-fda871c6de8a" providerId="AD" clId="Web-{070FC4AE-48C5-C42E-31C6-63D1F9DB1C84}" dt="2024-02-11T08:59:09.535" v="946" actId="1076"/>
        <pc:sldMkLst>
          <pc:docMk/>
          <pc:sldMk cId="0" sldId="273"/>
        </pc:sldMkLst>
        <pc:spChg chg="add mod">
          <ac:chgData name="Bui, Ruby Ngoc Chau" userId="S::hnb190000@utdallas.edu::5909130f-0b35-4a50-a211-fda871c6de8a" providerId="AD" clId="Web-{070FC4AE-48C5-C42E-31C6-63D1F9DB1C84}" dt="2024-02-11T08:42:10.459" v="272" actId="20577"/>
          <ac:spMkLst>
            <pc:docMk/>
            <pc:sldMk cId="0" sldId="273"/>
            <ac:spMk id="2" creationId="{F133DF0E-090E-2241-3873-3375194BC87C}"/>
          </ac:spMkLst>
        </pc:spChg>
        <pc:spChg chg="mod">
          <ac:chgData name="Bui, Ruby Ngoc Chau" userId="S::hnb190000@utdallas.edu::5909130f-0b35-4a50-a211-fda871c6de8a" providerId="AD" clId="Web-{070FC4AE-48C5-C42E-31C6-63D1F9DB1C84}" dt="2024-02-11T08:41:26.707" v="254" actId="1076"/>
          <ac:spMkLst>
            <pc:docMk/>
            <pc:sldMk cId="0" sldId="273"/>
            <ac:spMk id="3" creationId="{1EB06704-3C2E-5293-71DC-2AEE875FB121}"/>
          </ac:spMkLst>
        </pc:spChg>
        <pc:spChg chg="mod">
          <ac:chgData name="Bui, Ruby Ngoc Chau" userId="S::hnb190000@utdallas.edu::5909130f-0b35-4a50-a211-fda871c6de8a" providerId="AD" clId="Web-{070FC4AE-48C5-C42E-31C6-63D1F9DB1C84}" dt="2024-02-11T08:53:21.879" v="785" actId="20577"/>
          <ac:spMkLst>
            <pc:docMk/>
            <pc:sldMk cId="0" sldId="273"/>
            <ac:spMk id="4" creationId="{976EDF0D-5BFE-FC87-06A3-D8E7BD6BF8B8}"/>
          </ac:spMkLst>
        </pc:spChg>
        <pc:spChg chg="mod">
          <ac:chgData name="Bui, Ruby Ngoc Chau" userId="S::hnb190000@utdallas.edu::5909130f-0b35-4a50-a211-fda871c6de8a" providerId="AD" clId="Web-{070FC4AE-48C5-C42E-31C6-63D1F9DB1C84}" dt="2024-02-11T08:41:26.676" v="252" actId="1076"/>
          <ac:spMkLst>
            <pc:docMk/>
            <pc:sldMk cId="0" sldId="273"/>
            <ac:spMk id="5" creationId="{6E843A04-6918-10F9-5CE6-204D8B8615EC}"/>
          </ac:spMkLst>
        </pc:spChg>
        <pc:spChg chg="add del">
          <ac:chgData name="Bui, Ruby Ngoc Chau" userId="S::hnb190000@utdallas.edu::5909130f-0b35-4a50-a211-fda871c6de8a" providerId="AD" clId="Web-{070FC4AE-48C5-C42E-31C6-63D1F9DB1C84}" dt="2024-02-11T08:42:15.459" v="274"/>
          <ac:spMkLst>
            <pc:docMk/>
            <pc:sldMk cId="0" sldId="273"/>
            <ac:spMk id="6" creationId="{B25A41AB-EBF5-822C-2FE1-29A59945A48A}"/>
          </ac:spMkLst>
        </pc:spChg>
        <pc:spChg chg="add del mod">
          <ac:chgData name="Bui, Ruby Ngoc Chau" userId="S::hnb190000@utdallas.edu::5909130f-0b35-4a50-a211-fda871c6de8a" providerId="AD" clId="Web-{070FC4AE-48C5-C42E-31C6-63D1F9DB1C84}" dt="2024-02-11T08:42:29.975" v="278"/>
          <ac:spMkLst>
            <pc:docMk/>
            <pc:sldMk cId="0" sldId="273"/>
            <ac:spMk id="7" creationId="{0966D004-AD06-025E-593F-2FB298FA8EAE}"/>
          </ac:spMkLst>
        </pc:spChg>
        <pc:spChg chg="add mod">
          <ac:chgData name="Bui, Ruby Ngoc Chau" userId="S::hnb190000@utdallas.edu::5909130f-0b35-4a50-a211-fda871c6de8a" providerId="AD" clId="Web-{070FC4AE-48C5-C42E-31C6-63D1F9DB1C84}" dt="2024-02-11T08:59:09.535" v="946" actId="1076"/>
          <ac:spMkLst>
            <pc:docMk/>
            <pc:sldMk cId="0" sldId="273"/>
            <ac:spMk id="8" creationId="{FC58464D-EDF2-1FCE-A26A-FFB902D55B52}"/>
          </ac:spMkLst>
        </pc:spChg>
        <pc:spChg chg="add mod">
          <ac:chgData name="Bui, Ruby Ngoc Chau" userId="S::hnb190000@utdallas.edu::5909130f-0b35-4a50-a211-fda871c6de8a" providerId="AD" clId="Web-{070FC4AE-48C5-C42E-31C6-63D1F9DB1C84}" dt="2024-02-11T08:48:17.022" v="632" actId="1076"/>
          <ac:spMkLst>
            <pc:docMk/>
            <pc:sldMk cId="0" sldId="273"/>
            <ac:spMk id="9" creationId="{8956F263-2AB1-AED8-000E-15E1EA13D69D}"/>
          </ac:spMkLst>
        </pc:spChg>
        <pc:spChg chg="add mod">
          <ac:chgData name="Bui, Ruby Ngoc Chau" userId="S::hnb190000@utdallas.edu::5909130f-0b35-4a50-a211-fda871c6de8a" providerId="AD" clId="Web-{070FC4AE-48C5-C42E-31C6-63D1F9DB1C84}" dt="2024-02-11T08:48:41.695" v="635" actId="1076"/>
          <ac:spMkLst>
            <pc:docMk/>
            <pc:sldMk cId="0" sldId="273"/>
            <ac:spMk id="10" creationId="{948D5467-CE2D-8AAB-E742-42866E46C049}"/>
          </ac:spMkLst>
        </pc:spChg>
        <pc:spChg chg="add del">
          <ac:chgData name="Bui, Ruby Ngoc Chau" userId="S::hnb190000@utdallas.edu::5909130f-0b35-4a50-a211-fda871c6de8a" providerId="AD" clId="Web-{070FC4AE-48C5-C42E-31C6-63D1F9DB1C84}" dt="2024-02-11T08:45:36.327" v="484"/>
          <ac:spMkLst>
            <pc:docMk/>
            <pc:sldMk cId="0" sldId="273"/>
            <ac:spMk id="11" creationId="{EC222745-D56D-079B-D028-0AF906D85508}"/>
          </ac:spMkLst>
        </pc:spChg>
        <pc:spChg chg="add mod">
          <ac:chgData name="Bui, Ruby Ngoc Chau" userId="S::hnb190000@utdallas.edu::5909130f-0b35-4a50-a211-fda871c6de8a" providerId="AD" clId="Web-{070FC4AE-48C5-C42E-31C6-63D1F9DB1C84}" dt="2024-02-11T08:48:30.491" v="634" actId="1076"/>
          <ac:spMkLst>
            <pc:docMk/>
            <pc:sldMk cId="0" sldId="273"/>
            <ac:spMk id="12" creationId="{26C69C27-D835-EA4F-57AF-1A14F71434C2}"/>
          </ac:spMkLst>
        </pc:spChg>
        <pc:spChg chg="add mod">
          <ac:chgData name="Bui, Ruby Ngoc Chau" userId="S::hnb190000@utdallas.edu::5909130f-0b35-4a50-a211-fda871c6de8a" providerId="AD" clId="Web-{070FC4AE-48C5-C42E-31C6-63D1F9DB1C84}" dt="2024-02-11T08:54:07.006" v="817" actId="20577"/>
          <ac:spMkLst>
            <pc:docMk/>
            <pc:sldMk cId="0" sldId="273"/>
            <ac:spMk id="13" creationId="{FF3E3461-9A87-ACBE-96B7-7C5EF36572A7}"/>
          </ac:spMkLst>
        </pc:spChg>
        <pc:spChg chg="mod">
          <ac:chgData name="Bui, Ruby Ngoc Chau" userId="S::hnb190000@utdallas.edu::5909130f-0b35-4a50-a211-fda871c6de8a" providerId="AD" clId="Web-{070FC4AE-48C5-C42E-31C6-63D1F9DB1C84}" dt="2024-02-11T08:41:26.660" v="251" actId="1076"/>
          <ac:spMkLst>
            <pc:docMk/>
            <pc:sldMk cId="0" sldId="273"/>
            <ac:spMk id="461" creationId="{00000000-0000-0000-0000-000000000000}"/>
          </ac:spMkLst>
        </pc:spChg>
        <pc:spChg chg="mod">
          <ac:chgData name="Bui, Ruby Ngoc Chau" userId="S::hnb190000@utdallas.edu::5909130f-0b35-4a50-a211-fda871c6de8a" providerId="AD" clId="Web-{070FC4AE-48C5-C42E-31C6-63D1F9DB1C84}" dt="2024-02-11T08:41:26.691" v="253" actId="1076"/>
          <ac:spMkLst>
            <pc:docMk/>
            <pc:sldMk cId="0" sldId="273"/>
            <ac:spMk id="462" creationId="{00000000-0000-0000-0000-000000000000}"/>
          </ac:spMkLst>
        </pc:spChg>
        <pc:spChg chg="mod">
          <ac:chgData name="Bui, Ruby Ngoc Chau" userId="S::hnb190000@utdallas.edu::5909130f-0b35-4a50-a211-fda871c6de8a" providerId="AD" clId="Web-{070FC4AE-48C5-C42E-31C6-63D1F9DB1C84}" dt="2024-02-11T08:48:12.397" v="631" actId="1076"/>
          <ac:spMkLst>
            <pc:docMk/>
            <pc:sldMk cId="0" sldId="273"/>
            <ac:spMk id="464" creationId="{00000000-0000-0000-0000-000000000000}"/>
          </ac:spMkLst>
        </pc:spChg>
        <pc:spChg chg="mod">
          <ac:chgData name="Bui, Ruby Ngoc Chau" userId="S::hnb190000@utdallas.edu::5909130f-0b35-4a50-a211-fda871c6de8a" providerId="AD" clId="Web-{070FC4AE-48C5-C42E-31C6-63D1F9DB1C84}" dt="2024-02-11T08:52:18.408" v="760" actId="1076"/>
          <ac:spMkLst>
            <pc:docMk/>
            <pc:sldMk cId="0" sldId="273"/>
            <ac:spMk id="465" creationId="{00000000-0000-0000-0000-000000000000}"/>
          </ac:spMkLst>
        </pc:spChg>
        <pc:spChg chg="mod">
          <ac:chgData name="Bui, Ruby Ngoc Chau" userId="S::hnb190000@utdallas.edu::5909130f-0b35-4a50-a211-fda871c6de8a" providerId="AD" clId="Web-{070FC4AE-48C5-C42E-31C6-63D1F9DB1C84}" dt="2024-02-11T08:52:27.736" v="762" actId="1076"/>
          <ac:spMkLst>
            <pc:docMk/>
            <pc:sldMk cId="0" sldId="273"/>
            <ac:spMk id="466" creationId="{00000000-0000-0000-0000-000000000000}"/>
          </ac:spMkLst>
        </pc:spChg>
        <pc:picChg chg="mod">
          <ac:chgData name="Bui, Ruby Ngoc Chau" userId="S::hnb190000@utdallas.edu::5909130f-0b35-4a50-a211-fda871c6de8a" providerId="AD" clId="Web-{070FC4AE-48C5-C42E-31C6-63D1F9DB1C84}" dt="2024-02-11T08:49:01.399" v="636" actId="1076"/>
          <ac:picMkLst>
            <pc:docMk/>
            <pc:sldMk cId="0" sldId="273"/>
            <ac:picMk id="460" creationId="{00000000-0000-0000-0000-000000000000}"/>
          </ac:picMkLst>
        </pc:picChg>
      </pc:sldChg>
      <pc:sldChg chg="modSp">
        <pc:chgData name="Bui, Ruby Ngoc Chau" userId="S::hnb190000@utdallas.edu::5909130f-0b35-4a50-a211-fda871c6de8a" providerId="AD" clId="Web-{070FC4AE-48C5-C42E-31C6-63D1F9DB1C84}" dt="2024-02-11T09:06:25.492" v="1249" actId="1076"/>
        <pc:sldMkLst>
          <pc:docMk/>
          <pc:sldMk cId="2618645648" sldId="316"/>
        </pc:sldMkLst>
        <pc:spChg chg="mod">
          <ac:chgData name="Bui, Ruby Ngoc Chau" userId="S::hnb190000@utdallas.edu::5909130f-0b35-4a50-a211-fda871c6de8a" providerId="AD" clId="Web-{070FC4AE-48C5-C42E-31C6-63D1F9DB1C84}" dt="2024-02-11T09:06:25.492" v="1249" actId="1076"/>
          <ac:spMkLst>
            <pc:docMk/>
            <pc:sldMk cId="2618645648" sldId="316"/>
            <ac:spMk id="3" creationId="{D2EB3F09-E42D-C415-A521-BC82A9226FE9}"/>
          </ac:spMkLst>
        </pc:spChg>
        <pc:spChg chg="mod">
          <ac:chgData name="Bui, Ruby Ngoc Chau" userId="S::hnb190000@utdallas.edu::5909130f-0b35-4a50-a211-fda871c6de8a" providerId="AD" clId="Web-{070FC4AE-48C5-C42E-31C6-63D1F9DB1C84}" dt="2024-02-11T09:06:18.508" v="1248" actId="20577"/>
          <ac:spMkLst>
            <pc:docMk/>
            <pc:sldMk cId="2618645648" sldId="316"/>
            <ac:spMk id="7" creationId="{AA272024-CF34-4D97-8964-E93580938091}"/>
          </ac:spMkLst>
        </pc:spChg>
      </pc:sldChg>
      <pc:sldChg chg="addSp delSp modSp">
        <pc:chgData name="Bui, Ruby Ngoc Chau" userId="S::hnb190000@utdallas.edu::5909130f-0b35-4a50-a211-fda871c6de8a" providerId="AD" clId="Web-{070FC4AE-48C5-C42E-31C6-63D1F9DB1C84}" dt="2024-02-11T09:25:38.826" v="2445" actId="20577"/>
        <pc:sldMkLst>
          <pc:docMk/>
          <pc:sldMk cId="3340175652" sldId="317"/>
        </pc:sldMkLst>
        <pc:spChg chg="add del mod">
          <ac:chgData name="Bui, Ruby Ngoc Chau" userId="S::hnb190000@utdallas.edu::5909130f-0b35-4a50-a211-fda871c6de8a" providerId="AD" clId="Web-{070FC4AE-48C5-C42E-31C6-63D1F9DB1C84}" dt="2024-02-11T08:57:32.281" v="928"/>
          <ac:spMkLst>
            <pc:docMk/>
            <pc:sldMk cId="3340175652" sldId="317"/>
            <ac:spMk id="3" creationId="{A8ADAB7E-7860-3A33-E9D4-951BA300F636}"/>
          </ac:spMkLst>
        </pc:spChg>
        <pc:spChg chg="add del mod">
          <ac:chgData name="Bui, Ruby Ngoc Chau" userId="S::hnb190000@utdallas.edu::5909130f-0b35-4a50-a211-fda871c6de8a" providerId="AD" clId="Web-{070FC4AE-48C5-C42E-31C6-63D1F9DB1C84}" dt="2024-02-11T08:57:27" v="926"/>
          <ac:spMkLst>
            <pc:docMk/>
            <pc:sldMk cId="3340175652" sldId="317"/>
            <ac:spMk id="6" creationId="{DA62A933-C51C-40D4-C574-0F88B5CC2259}"/>
          </ac:spMkLst>
        </pc:spChg>
        <pc:spChg chg="add del">
          <ac:chgData name="Bui, Ruby Ngoc Chau" userId="S::hnb190000@utdallas.edu::5909130f-0b35-4a50-a211-fda871c6de8a" providerId="AD" clId="Web-{070FC4AE-48C5-C42E-31C6-63D1F9DB1C84}" dt="2024-02-11T08:57:17.765" v="923"/>
          <ac:spMkLst>
            <pc:docMk/>
            <pc:sldMk cId="3340175652" sldId="317"/>
            <ac:spMk id="211" creationId="{00000000-0000-0000-0000-000000000000}"/>
          </ac:spMkLst>
        </pc:spChg>
        <pc:spChg chg="add del mod">
          <ac:chgData name="Bui, Ruby Ngoc Chau" userId="S::hnb190000@utdallas.edu::5909130f-0b35-4a50-a211-fda871c6de8a" providerId="AD" clId="Web-{070FC4AE-48C5-C42E-31C6-63D1F9DB1C84}" dt="2024-02-11T09:25:38.826" v="2445" actId="20577"/>
          <ac:spMkLst>
            <pc:docMk/>
            <pc:sldMk cId="3340175652" sldId="317"/>
            <ac:spMk id="212" creationId="{00000000-0000-0000-0000-000000000000}"/>
          </ac:spMkLst>
        </pc:spChg>
        <pc:spChg chg="del">
          <ac:chgData name="Bui, Ruby Ngoc Chau" userId="S::hnb190000@utdallas.edu::5909130f-0b35-4a50-a211-fda871c6de8a" providerId="AD" clId="Web-{070FC4AE-48C5-C42E-31C6-63D1F9DB1C84}" dt="2024-02-11T08:57:21.421" v="924"/>
          <ac:spMkLst>
            <pc:docMk/>
            <pc:sldMk cId="3340175652" sldId="317"/>
            <ac:spMk id="214" creationId="{00000000-0000-0000-0000-000000000000}"/>
          </ac:spMkLst>
        </pc:spChg>
      </pc:sldChg>
    </pc:docChg>
  </pc:docChgLst>
  <pc:docChgLst>
    <pc:chgData name="Nguyen, Alena Quynh" userId="S::aqn180002@utdallas.edu::2637f5d8-2e7a-4ddb-83d9-0d73e5a5e96c" providerId="AD" clId="Web-{27ACCF92-CEB8-25B3-A701-2D704019773C}"/>
    <pc:docChg chg="addSld delSld modSld sldOrd">
      <pc:chgData name="Nguyen, Alena Quynh" userId="S::aqn180002@utdallas.edu::2637f5d8-2e7a-4ddb-83d9-0d73e5a5e96c" providerId="AD" clId="Web-{27ACCF92-CEB8-25B3-A701-2D704019773C}" dt="2024-02-18T17:10:04.527" v="166"/>
      <pc:docMkLst>
        <pc:docMk/>
      </pc:docMkLst>
      <pc:sldChg chg="addSp delSp">
        <pc:chgData name="Nguyen, Alena Quynh" userId="S::aqn180002@utdallas.edu::2637f5d8-2e7a-4ddb-83d9-0d73e5a5e96c" providerId="AD" clId="Web-{27ACCF92-CEB8-25B3-A701-2D704019773C}" dt="2024-02-18T17:10:04.527" v="166"/>
        <pc:sldMkLst>
          <pc:docMk/>
          <pc:sldMk cId="0" sldId="256"/>
        </pc:sldMkLst>
        <pc:picChg chg="add del">
          <ac:chgData name="Nguyen, Alena Quynh" userId="S::aqn180002@utdallas.edu::2637f5d8-2e7a-4ddb-83d9-0d73e5a5e96c" providerId="AD" clId="Web-{27ACCF92-CEB8-25B3-A701-2D704019773C}" dt="2024-02-18T17:10:04.527" v="166"/>
          <ac:picMkLst>
            <pc:docMk/>
            <pc:sldMk cId="0" sldId="256"/>
            <ac:picMk id="3" creationId="{51E19387-6E74-85A1-AA7A-99C5F7A0EB30}"/>
          </ac:picMkLst>
        </pc:picChg>
      </pc:sldChg>
      <pc:sldChg chg="del">
        <pc:chgData name="Nguyen, Alena Quynh" userId="S::aqn180002@utdallas.edu::2637f5d8-2e7a-4ddb-83d9-0d73e5a5e96c" providerId="AD" clId="Web-{27ACCF92-CEB8-25B3-A701-2D704019773C}" dt="2024-02-18T16:57:57.752" v="164"/>
        <pc:sldMkLst>
          <pc:docMk/>
          <pc:sldMk cId="0" sldId="281"/>
        </pc:sldMkLst>
      </pc:sldChg>
      <pc:sldChg chg="modSp">
        <pc:chgData name="Nguyen, Alena Quynh" userId="S::aqn180002@utdallas.edu::2637f5d8-2e7a-4ddb-83d9-0d73e5a5e96c" providerId="AD" clId="Web-{27ACCF92-CEB8-25B3-A701-2D704019773C}" dt="2024-02-18T16:41:10.419" v="101" actId="20577"/>
        <pc:sldMkLst>
          <pc:docMk/>
          <pc:sldMk cId="1861147339" sldId="330"/>
        </pc:sldMkLst>
        <pc:spChg chg="mod">
          <ac:chgData name="Nguyen, Alena Quynh" userId="S::aqn180002@utdallas.edu::2637f5d8-2e7a-4ddb-83d9-0d73e5a5e96c" providerId="AD" clId="Web-{27ACCF92-CEB8-25B3-A701-2D704019773C}" dt="2024-02-18T16:41:10.419" v="101" actId="20577"/>
          <ac:spMkLst>
            <pc:docMk/>
            <pc:sldMk cId="1861147339" sldId="330"/>
            <ac:spMk id="14" creationId="{54B7F268-89FB-1474-C2E9-F286BA951B89}"/>
          </ac:spMkLst>
        </pc:spChg>
      </pc:sldChg>
      <pc:sldChg chg="addSp delSp modSp add ord replId">
        <pc:chgData name="Nguyen, Alena Quynh" userId="S::aqn180002@utdallas.edu::2637f5d8-2e7a-4ddb-83d9-0d73e5a5e96c" providerId="AD" clId="Web-{27ACCF92-CEB8-25B3-A701-2D704019773C}" dt="2024-02-18T16:50:14.562" v="163" actId="20577"/>
        <pc:sldMkLst>
          <pc:docMk/>
          <pc:sldMk cId="1837133038" sldId="333"/>
        </pc:sldMkLst>
        <pc:spChg chg="add mod">
          <ac:chgData name="Nguyen, Alena Quynh" userId="S::aqn180002@utdallas.edu::2637f5d8-2e7a-4ddb-83d9-0d73e5a5e96c" providerId="AD" clId="Web-{27ACCF92-CEB8-25B3-A701-2D704019773C}" dt="2024-02-18T16:35:59.815" v="73" actId="1076"/>
          <ac:spMkLst>
            <pc:docMk/>
            <pc:sldMk cId="1837133038" sldId="333"/>
            <ac:spMk id="3" creationId="{C1B88FAF-8DA0-1ED3-645C-A91058EA5383}"/>
          </ac:spMkLst>
        </pc:spChg>
        <pc:spChg chg="del mod">
          <ac:chgData name="Nguyen, Alena Quynh" userId="S::aqn180002@utdallas.edu::2637f5d8-2e7a-4ddb-83d9-0d73e5a5e96c" providerId="AD" clId="Web-{27ACCF92-CEB8-25B3-A701-2D704019773C}" dt="2024-02-18T16:47:42.057" v="123"/>
          <ac:spMkLst>
            <pc:docMk/>
            <pc:sldMk cId="1837133038" sldId="333"/>
            <ac:spMk id="5" creationId="{54F3A5F3-AAAC-A100-9658-869DEBB3BA3E}"/>
          </ac:spMkLst>
        </pc:spChg>
        <pc:spChg chg="add mod">
          <ac:chgData name="Nguyen, Alena Quynh" userId="S::aqn180002@utdallas.edu::2637f5d8-2e7a-4ddb-83d9-0d73e5a5e96c" providerId="AD" clId="Web-{27ACCF92-CEB8-25B3-A701-2D704019773C}" dt="2024-02-18T16:47:42.057" v="123"/>
          <ac:spMkLst>
            <pc:docMk/>
            <pc:sldMk cId="1837133038" sldId="333"/>
            <ac:spMk id="6" creationId="{80D88650-9217-EDA6-21E8-635C5B9A36B2}"/>
          </ac:spMkLst>
        </pc:spChg>
        <pc:spChg chg="add mod">
          <ac:chgData name="Nguyen, Alena Quynh" userId="S::aqn180002@utdallas.edu::2637f5d8-2e7a-4ddb-83d9-0d73e5a5e96c" providerId="AD" clId="Web-{27ACCF92-CEB8-25B3-A701-2D704019773C}" dt="2024-02-18T16:48:51.794" v="134" actId="1076"/>
          <ac:spMkLst>
            <pc:docMk/>
            <pc:sldMk cId="1837133038" sldId="333"/>
            <ac:spMk id="8" creationId="{E496FC61-CDE6-59C3-DEED-616D7BDFAB7E}"/>
          </ac:spMkLst>
        </pc:spChg>
        <pc:spChg chg="mod">
          <ac:chgData name="Nguyen, Alena Quynh" userId="S::aqn180002@utdallas.edu::2637f5d8-2e7a-4ddb-83d9-0d73e5a5e96c" providerId="AD" clId="Web-{27ACCF92-CEB8-25B3-A701-2D704019773C}" dt="2024-02-18T16:49:10.200" v="139" actId="1076"/>
          <ac:spMkLst>
            <pc:docMk/>
            <pc:sldMk cId="1837133038" sldId="333"/>
            <ac:spMk id="210" creationId="{00000000-0000-0000-0000-000000000000}"/>
          </ac:spMkLst>
        </pc:spChg>
        <pc:spChg chg="mod ord">
          <ac:chgData name="Nguyen, Alena Quynh" userId="S::aqn180002@utdallas.edu::2637f5d8-2e7a-4ddb-83d9-0d73e5a5e96c" providerId="AD" clId="Web-{27ACCF92-CEB8-25B3-A701-2D704019773C}" dt="2024-02-18T16:49:00.653" v="138" actId="1076"/>
          <ac:spMkLst>
            <pc:docMk/>
            <pc:sldMk cId="1837133038" sldId="333"/>
            <ac:spMk id="211" creationId="{00000000-0000-0000-0000-000000000000}"/>
          </ac:spMkLst>
        </pc:spChg>
        <pc:spChg chg="mod">
          <ac:chgData name="Nguyen, Alena Quynh" userId="S::aqn180002@utdallas.edu::2637f5d8-2e7a-4ddb-83d9-0d73e5a5e96c" providerId="AD" clId="Web-{27ACCF92-CEB8-25B3-A701-2D704019773C}" dt="2024-02-18T16:50:14.562" v="163" actId="20577"/>
          <ac:spMkLst>
            <pc:docMk/>
            <pc:sldMk cId="1837133038" sldId="333"/>
            <ac:spMk id="212" creationId="{00000000-0000-0000-0000-000000000000}"/>
          </ac:spMkLst>
        </pc:spChg>
        <pc:picChg chg="add del mod">
          <ac:chgData name="Nguyen, Alena Quynh" userId="S::aqn180002@utdallas.edu::2637f5d8-2e7a-4ddb-83d9-0d73e5a5e96c" providerId="AD" clId="Web-{27ACCF92-CEB8-25B3-A701-2D704019773C}" dt="2024-02-18T16:47:36.213" v="122"/>
          <ac:picMkLst>
            <pc:docMk/>
            <pc:sldMk cId="1837133038" sldId="333"/>
            <ac:picMk id="209" creationId="{00000000-0000-0000-0000-000000000000}"/>
          </ac:picMkLst>
        </pc:picChg>
      </pc:sldChg>
    </pc:docChg>
  </pc:docChgLst>
  <pc:docChgLst>
    <pc:chgData name="Bui, Ruby Ngoc Chau" userId="S::hnb190000@utdallas.edu::5909130f-0b35-4a50-a211-fda871c6de8a" providerId="AD" clId="Web-{688CABAE-B53F-3D45-1B9A-AD5319317605}"/>
    <pc:docChg chg="addSld delSld">
      <pc:chgData name="Bui, Ruby Ngoc Chau" userId="S::hnb190000@utdallas.edu::5909130f-0b35-4a50-a211-fda871c6de8a" providerId="AD" clId="Web-{688CABAE-B53F-3D45-1B9A-AD5319317605}" dt="2024-02-05T19:54:43.816" v="1"/>
      <pc:docMkLst>
        <pc:docMk/>
      </pc:docMkLst>
      <pc:sldChg chg="del">
        <pc:chgData name="Bui, Ruby Ngoc Chau" userId="S::hnb190000@utdallas.edu::5909130f-0b35-4a50-a211-fda871c6de8a" providerId="AD" clId="Web-{688CABAE-B53F-3D45-1B9A-AD5319317605}" dt="2024-02-05T19:54:43.816" v="1"/>
        <pc:sldMkLst>
          <pc:docMk/>
          <pc:sldMk cId="0" sldId="260"/>
        </pc:sldMkLst>
      </pc:sldChg>
      <pc:sldChg chg="new">
        <pc:chgData name="Bui, Ruby Ngoc Chau" userId="S::hnb190000@utdallas.edu::5909130f-0b35-4a50-a211-fda871c6de8a" providerId="AD" clId="Web-{688CABAE-B53F-3D45-1B9A-AD5319317605}" dt="2024-02-05T19:54:32.284" v="0"/>
        <pc:sldMkLst>
          <pc:docMk/>
          <pc:sldMk cId="608435815" sldId="308"/>
        </pc:sldMkLst>
      </pc:sldChg>
    </pc:docChg>
  </pc:docChgLst>
  <pc:docChgLst>
    <pc:chgData name="Bui, Ruby Ngoc Chau" userId="S::hnb190000@utdallas.edu::5909130f-0b35-4a50-a211-fda871c6de8a" providerId="AD" clId="Web-{3F8E05AD-6090-58B7-2B99-3D080A0F34D0}"/>
    <pc:docChg chg="modSld">
      <pc:chgData name="Bui, Ruby Ngoc Chau" userId="S::hnb190000@utdallas.edu::5909130f-0b35-4a50-a211-fda871c6de8a" providerId="AD" clId="Web-{3F8E05AD-6090-58B7-2B99-3D080A0F34D0}" dt="2024-02-11T08:35:00.020" v="1064" actId="20577"/>
      <pc:docMkLst>
        <pc:docMk/>
      </pc:docMkLst>
      <pc:sldChg chg="addSp delSp modSp">
        <pc:chgData name="Bui, Ruby Ngoc Chau" userId="S::hnb190000@utdallas.edu::5909130f-0b35-4a50-a211-fda871c6de8a" providerId="AD" clId="Web-{3F8E05AD-6090-58B7-2B99-3D080A0F34D0}" dt="2024-02-11T08:35:00.020" v="1064" actId="20577"/>
        <pc:sldMkLst>
          <pc:docMk/>
          <pc:sldMk cId="0" sldId="273"/>
        </pc:sldMkLst>
        <pc:spChg chg="del mod">
          <ac:chgData name="Bui, Ruby Ngoc Chau" userId="S::hnb190000@utdallas.edu::5909130f-0b35-4a50-a211-fda871c6de8a" providerId="AD" clId="Web-{3F8E05AD-6090-58B7-2B99-3D080A0F34D0}" dt="2024-02-11T08:31:05.826" v="758"/>
          <ac:spMkLst>
            <pc:docMk/>
            <pc:sldMk cId="0" sldId="273"/>
            <ac:spMk id="2" creationId="{AB907BBC-5629-7E52-48A1-0A140FCDF522}"/>
          </ac:spMkLst>
        </pc:spChg>
        <pc:spChg chg="add mod">
          <ac:chgData name="Bui, Ruby Ngoc Chau" userId="S::hnb190000@utdallas.edu::5909130f-0b35-4a50-a211-fda871c6de8a" providerId="AD" clId="Web-{3F8E05AD-6090-58B7-2B99-3D080A0F34D0}" dt="2024-02-11T08:32:00.093" v="818" actId="1076"/>
          <ac:spMkLst>
            <pc:docMk/>
            <pc:sldMk cId="0" sldId="273"/>
            <ac:spMk id="3" creationId="{1EB06704-3C2E-5293-71DC-2AEE875FB121}"/>
          </ac:spMkLst>
        </pc:spChg>
        <pc:spChg chg="add mod">
          <ac:chgData name="Bui, Ruby Ngoc Chau" userId="S::hnb190000@utdallas.edu::5909130f-0b35-4a50-a211-fda871c6de8a" providerId="AD" clId="Web-{3F8E05AD-6090-58B7-2B99-3D080A0F34D0}" dt="2024-02-11T08:31:24.155" v="795" actId="1076"/>
          <ac:spMkLst>
            <pc:docMk/>
            <pc:sldMk cId="0" sldId="273"/>
            <ac:spMk id="4" creationId="{976EDF0D-5BFE-FC87-06A3-D8E7BD6BF8B8}"/>
          </ac:spMkLst>
        </pc:spChg>
        <pc:spChg chg="add mod">
          <ac:chgData name="Bui, Ruby Ngoc Chau" userId="S::hnb190000@utdallas.edu::5909130f-0b35-4a50-a211-fda871c6de8a" providerId="AD" clId="Web-{3F8E05AD-6090-58B7-2B99-3D080A0F34D0}" dt="2024-02-11T08:34:02.940" v="1005" actId="1076"/>
          <ac:spMkLst>
            <pc:docMk/>
            <pc:sldMk cId="0" sldId="273"/>
            <ac:spMk id="5" creationId="{6E843A04-6918-10F9-5CE6-204D8B8615EC}"/>
          </ac:spMkLst>
        </pc:spChg>
        <pc:spChg chg="mod">
          <ac:chgData name="Bui, Ruby Ngoc Chau" userId="S::hnb190000@utdallas.edu::5909130f-0b35-4a50-a211-fda871c6de8a" providerId="AD" clId="Web-{3F8E05AD-6090-58B7-2B99-3D080A0F34D0}" dt="2024-02-11T08:31:30.218" v="796" actId="1076"/>
          <ac:spMkLst>
            <pc:docMk/>
            <pc:sldMk cId="0" sldId="273"/>
            <ac:spMk id="461" creationId="{00000000-0000-0000-0000-000000000000}"/>
          </ac:spMkLst>
        </pc:spChg>
        <pc:spChg chg="mod">
          <ac:chgData name="Bui, Ruby Ngoc Chau" userId="S::hnb190000@utdallas.edu::5909130f-0b35-4a50-a211-fda871c6de8a" providerId="AD" clId="Web-{3F8E05AD-6090-58B7-2B99-3D080A0F34D0}" dt="2024-02-11T08:31:56.656" v="817" actId="1076"/>
          <ac:spMkLst>
            <pc:docMk/>
            <pc:sldMk cId="0" sldId="273"/>
            <ac:spMk id="462" creationId="{00000000-0000-0000-0000-000000000000}"/>
          </ac:spMkLst>
        </pc:spChg>
        <pc:spChg chg="del mod">
          <ac:chgData name="Bui, Ruby Ngoc Chau" userId="S::hnb190000@utdallas.edu::5909130f-0b35-4a50-a211-fda871c6de8a" providerId="AD" clId="Web-{3F8E05AD-6090-58B7-2B99-3D080A0F34D0}" dt="2024-02-11T08:31:38.358" v="800"/>
          <ac:spMkLst>
            <pc:docMk/>
            <pc:sldMk cId="0" sldId="273"/>
            <ac:spMk id="463" creationId="{00000000-0000-0000-0000-000000000000}"/>
          </ac:spMkLst>
        </pc:spChg>
        <pc:spChg chg="mod">
          <ac:chgData name="Bui, Ruby Ngoc Chau" userId="S::hnb190000@utdallas.edu::5909130f-0b35-4a50-a211-fda871c6de8a" providerId="AD" clId="Web-{3F8E05AD-6090-58B7-2B99-3D080A0F34D0}" dt="2024-02-11T08:31:24.108" v="791" actId="1076"/>
          <ac:spMkLst>
            <pc:docMk/>
            <pc:sldMk cId="0" sldId="273"/>
            <ac:spMk id="464" creationId="{00000000-0000-0000-0000-000000000000}"/>
          </ac:spMkLst>
        </pc:spChg>
        <pc:spChg chg="mod">
          <ac:chgData name="Bui, Ruby Ngoc Chau" userId="S::hnb190000@utdallas.edu::5909130f-0b35-4a50-a211-fda871c6de8a" providerId="AD" clId="Web-{3F8E05AD-6090-58B7-2B99-3D080A0F34D0}" dt="2024-02-11T08:35:00.020" v="1064" actId="20577"/>
          <ac:spMkLst>
            <pc:docMk/>
            <pc:sldMk cId="0" sldId="273"/>
            <ac:spMk id="465" creationId="{00000000-0000-0000-0000-000000000000}"/>
          </ac:spMkLst>
        </pc:spChg>
        <pc:spChg chg="mod">
          <ac:chgData name="Bui, Ruby Ngoc Chau" userId="S::hnb190000@utdallas.edu::5909130f-0b35-4a50-a211-fda871c6de8a" providerId="AD" clId="Web-{3F8E05AD-6090-58B7-2B99-3D080A0F34D0}" dt="2024-02-11T08:33:49.799" v="1003" actId="20577"/>
          <ac:spMkLst>
            <pc:docMk/>
            <pc:sldMk cId="0" sldId="273"/>
            <ac:spMk id="466" creationId="{00000000-0000-0000-0000-000000000000}"/>
          </ac:spMkLst>
        </pc:spChg>
        <pc:spChg chg="mod">
          <ac:chgData name="Bui, Ruby Ngoc Chau" userId="S::hnb190000@utdallas.edu::5909130f-0b35-4a50-a211-fda871c6de8a" providerId="AD" clId="Web-{3F8E05AD-6090-58B7-2B99-3D080A0F34D0}" dt="2024-02-11T08:31:14.405" v="786" actId="14100"/>
          <ac:spMkLst>
            <pc:docMk/>
            <pc:sldMk cId="0" sldId="273"/>
            <ac:spMk id="467" creationId="{00000000-0000-0000-0000-000000000000}"/>
          </ac:spMkLst>
        </pc:spChg>
        <pc:picChg chg="mod">
          <ac:chgData name="Bui, Ruby Ngoc Chau" userId="S::hnb190000@utdallas.edu::5909130f-0b35-4a50-a211-fda871c6de8a" providerId="AD" clId="Web-{3F8E05AD-6090-58B7-2B99-3D080A0F34D0}" dt="2024-02-11T08:31:24.046" v="787" actId="1076"/>
          <ac:picMkLst>
            <pc:docMk/>
            <pc:sldMk cId="0" sldId="273"/>
            <ac:picMk id="460" creationId="{00000000-0000-0000-0000-000000000000}"/>
          </ac:picMkLst>
        </pc:picChg>
      </pc:sldChg>
      <pc:sldChg chg="modSp">
        <pc:chgData name="Bui, Ruby Ngoc Chau" userId="S::hnb190000@utdallas.edu::5909130f-0b35-4a50-a211-fda871c6de8a" providerId="AD" clId="Web-{3F8E05AD-6090-58B7-2B99-3D080A0F34D0}" dt="2024-02-11T08:27:29.274" v="631" actId="20577"/>
        <pc:sldMkLst>
          <pc:docMk/>
          <pc:sldMk cId="2618645648" sldId="316"/>
        </pc:sldMkLst>
        <pc:spChg chg="mod">
          <ac:chgData name="Bui, Ruby Ngoc Chau" userId="S::hnb190000@utdallas.edu::5909130f-0b35-4a50-a211-fda871c6de8a" providerId="AD" clId="Web-{3F8E05AD-6090-58B7-2B99-3D080A0F34D0}" dt="2024-02-11T08:27:29.274" v="631" actId="20577"/>
          <ac:spMkLst>
            <pc:docMk/>
            <pc:sldMk cId="2618645648" sldId="316"/>
            <ac:spMk id="7" creationId="{AA272024-CF34-4D97-8964-E93580938091}"/>
          </ac:spMkLst>
        </pc:spChg>
        <pc:picChg chg="mod">
          <ac:chgData name="Bui, Ruby Ngoc Chau" userId="S::hnb190000@utdallas.edu::5909130f-0b35-4a50-a211-fda871c6de8a" providerId="AD" clId="Web-{3F8E05AD-6090-58B7-2B99-3D080A0F34D0}" dt="2024-02-11T08:23:17.579" v="1" actId="1076"/>
          <ac:picMkLst>
            <pc:docMk/>
            <pc:sldMk cId="2618645648" sldId="316"/>
            <ac:picMk id="5" creationId="{F70B8B24-4125-E189-5A9A-21F52A203339}"/>
          </ac:picMkLst>
        </pc:picChg>
      </pc:sldChg>
    </pc:docChg>
  </pc:docChgLst>
  <pc:docChgLst>
    <pc:chgData name="Pikna, Spencer Robert" userId="S::srp180011@utdallas.edu::4b5656b3-2594-4092-ae6c-2a201f1b79b5" providerId="AD" clId="Web-{F6004304-58EE-32C8-C577-CFEF8AF1ADBF}"/>
    <pc:docChg chg="mod">
      <pc:chgData name="Pikna, Spencer Robert" userId="S::srp180011@utdallas.edu::4b5656b3-2594-4092-ae6c-2a201f1b79b5" providerId="AD" clId="Web-{F6004304-58EE-32C8-C577-CFEF8AF1ADBF}" dt="2024-02-11T13:16:59.970" v="5"/>
      <pc:docMkLst>
        <pc:docMk/>
      </pc:docMkLst>
      <pc:sldChg chg="addCm">
        <pc:chgData name="Pikna, Spencer Robert" userId="S::srp180011@utdallas.edu::4b5656b3-2594-4092-ae6c-2a201f1b79b5" providerId="AD" clId="Web-{F6004304-58EE-32C8-C577-CFEF8AF1ADBF}" dt="2024-02-11T13:16:08.563" v="1"/>
        <pc:sldMkLst>
          <pc:docMk/>
          <pc:sldMk cId="212362023" sldId="309"/>
        </pc:sldMkLst>
        <pc:extLst>
          <p:ext xmlns:p="http://schemas.openxmlformats.org/presentationml/2006/main" uri="{D6D511B9-2390-475A-947B-AFAB55BFBCF1}">
            <pc226:cmChg xmlns:pc226="http://schemas.microsoft.com/office/powerpoint/2022/06/main/command" chg="add">
              <pc226:chgData name="Pikna, Spencer Robert" userId="S::srp180011@utdallas.edu::4b5656b3-2594-4092-ae6c-2a201f1b79b5" providerId="AD" clId="Web-{F6004304-58EE-32C8-C577-CFEF8AF1ADBF}" dt="2024-02-11T13:16:08.563" v="1"/>
              <pc2:cmMkLst xmlns:pc2="http://schemas.microsoft.com/office/powerpoint/2019/9/main/command">
                <pc:docMk/>
                <pc:sldMk cId="212362023" sldId="309"/>
                <pc2:cmMk id="{736DE5AB-F954-4242-B33C-C5AF77AB9DC6}"/>
              </pc2:cmMkLst>
            </pc226:cmChg>
          </p:ext>
        </pc:extLst>
      </pc:sldChg>
      <pc:sldChg chg="addCm delCm">
        <pc:chgData name="Pikna, Spencer Robert" userId="S::srp180011@utdallas.edu::4b5656b3-2594-4092-ae6c-2a201f1b79b5" providerId="AD" clId="Web-{F6004304-58EE-32C8-C577-CFEF8AF1ADBF}" dt="2024-02-11T13:16:50.470" v="3"/>
        <pc:sldMkLst>
          <pc:docMk/>
          <pc:sldMk cId="970289832" sldId="311"/>
        </pc:sldMkLst>
        <pc:extLst>
          <p:ext xmlns:p="http://schemas.openxmlformats.org/presentationml/2006/main" uri="{D6D511B9-2390-475A-947B-AFAB55BFBCF1}">
            <pc226:cmChg xmlns:pc226="http://schemas.microsoft.com/office/powerpoint/2022/06/main/command" chg="add">
              <pc226:chgData name="Pikna, Spencer Robert" userId="S::srp180011@utdallas.edu::4b5656b3-2594-4092-ae6c-2a201f1b79b5" providerId="AD" clId="Web-{F6004304-58EE-32C8-C577-CFEF8AF1ADBF}" dt="2024-02-11T13:16:50.470" v="3"/>
              <pc2:cmMkLst xmlns:pc2="http://schemas.microsoft.com/office/powerpoint/2019/9/main/command">
                <pc:docMk/>
                <pc:sldMk cId="970289832" sldId="311"/>
                <pc2:cmMk id="{EC1B14AB-462A-4CA6-AFC9-2E65CEFD81BF}"/>
              </pc2:cmMkLst>
            </pc226:cmChg>
            <pc226:cmChg xmlns:pc226="http://schemas.microsoft.com/office/powerpoint/2022/06/main/command" chg="del">
              <pc226:chgData name="Pikna, Spencer Robert" userId="S::srp180011@utdallas.edu::4b5656b3-2594-4092-ae6c-2a201f1b79b5" providerId="AD" clId="Web-{F6004304-58EE-32C8-C577-CFEF8AF1ADBF}" dt="2024-02-11T13:16:44.298" v="2"/>
              <pc2:cmMkLst xmlns:pc2="http://schemas.microsoft.com/office/powerpoint/2019/9/main/command">
                <pc:docMk/>
                <pc:sldMk cId="970289832" sldId="311"/>
                <pc2:cmMk id="{906720F3-A003-4EFD-B55A-93EB6240DCFE}"/>
              </pc2:cmMkLst>
            </pc226:cmChg>
          </p:ext>
        </pc:extLst>
      </pc:sldChg>
      <pc:sldChg chg="addCm delCm">
        <pc:chgData name="Pikna, Spencer Robert" userId="S::srp180011@utdallas.edu::4b5656b3-2594-4092-ae6c-2a201f1b79b5" providerId="AD" clId="Web-{F6004304-58EE-32C8-C577-CFEF8AF1ADBF}" dt="2024-02-11T13:16:59.970" v="5"/>
        <pc:sldMkLst>
          <pc:docMk/>
          <pc:sldMk cId="3939914434" sldId="312"/>
        </pc:sldMkLst>
        <pc:extLst>
          <p:ext xmlns:p="http://schemas.openxmlformats.org/presentationml/2006/main" uri="{D6D511B9-2390-475A-947B-AFAB55BFBCF1}">
            <pc226:cmChg xmlns:pc226="http://schemas.microsoft.com/office/powerpoint/2022/06/main/command" chg="add">
              <pc226:chgData name="Pikna, Spencer Robert" userId="S::srp180011@utdallas.edu::4b5656b3-2594-4092-ae6c-2a201f1b79b5" providerId="AD" clId="Web-{F6004304-58EE-32C8-C577-CFEF8AF1ADBF}" dt="2024-02-11T13:16:59.970" v="5"/>
              <pc2:cmMkLst xmlns:pc2="http://schemas.microsoft.com/office/powerpoint/2019/9/main/command">
                <pc:docMk/>
                <pc:sldMk cId="3939914434" sldId="312"/>
                <pc2:cmMk id="{31F01306-48AA-4C1B-A753-C8B5F7F28C78}"/>
              </pc2:cmMkLst>
            </pc226:cmChg>
            <pc226:cmChg xmlns:pc226="http://schemas.microsoft.com/office/powerpoint/2022/06/main/command" chg="del">
              <pc226:chgData name="Pikna, Spencer Robert" userId="S::srp180011@utdallas.edu::4b5656b3-2594-4092-ae6c-2a201f1b79b5" providerId="AD" clId="Web-{F6004304-58EE-32C8-C577-CFEF8AF1ADBF}" dt="2024-02-11T13:16:54.954" v="4"/>
              <pc2:cmMkLst xmlns:pc2="http://schemas.microsoft.com/office/powerpoint/2019/9/main/command">
                <pc:docMk/>
                <pc:sldMk cId="3939914434" sldId="312"/>
                <pc2:cmMk id="{C2273894-79CF-41B7-8E71-D50810469806}"/>
              </pc2:cmMkLst>
            </pc226:cmChg>
          </p:ext>
        </pc:extLst>
      </pc:sldChg>
    </pc:docChg>
  </pc:docChgLst>
  <pc:docChgLst>
    <pc:chgData name="Vannucchi, Lisa Julie" userId="cd4e06d6-e4d5-4129-9ef9-5fd8064d429e" providerId="ADAL" clId="{A676AE45-E79B-1D45-B7EA-1BAEB6769706}"/>
    <pc:docChg chg="undo custSel addSld delSld modSld sldOrd">
      <pc:chgData name="Vannucchi, Lisa Julie" userId="cd4e06d6-e4d5-4129-9ef9-5fd8064d429e" providerId="ADAL" clId="{A676AE45-E79B-1D45-B7EA-1BAEB6769706}" dt="2024-02-11T01:17:37.201" v="1003"/>
      <pc:docMkLst>
        <pc:docMk/>
      </pc:docMkLst>
      <pc:sldChg chg="modSp">
        <pc:chgData name="Vannucchi, Lisa Julie" userId="cd4e06d6-e4d5-4129-9ef9-5fd8064d429e" providerId="ADAL" clId="{A676AE45-E79B-1D45-B7EA-1BAEB6769706}" dt="2024-02-11T00:43:57.427" v="5" actId="20577"/>
        <pc:sldMkLst>
          <pc:docMk/>
          <pc:sldMk cId="0" sldId="258"/>
        </pc:sldMkLst>
        <pc:spChg chg="mod">
          <ac:chgData name="Vannucchi, Lisa Julie" userId="cd4e06d6-e4d5-4129-9ef9-5fd8064d429e" providerId="ADAL" clId="{A676AE45-E79B-1D45-B7EA-1BAEB6769706}" dt="2024-02-11T00:43:57.427" v="5" actId="20577"/>
          <ac:spMkLst>
            <pc:docMk/>
            <pc:sldMk cId="0" sldId="258"/>
            <ac:spMk id="178" creationId="{00000000-0000-0000-0000-000000000000}"/>
          </ac:spMkLst>
        </pc:spChg>
      </pc:sldChg>
      <pc:sldChg chg="modSp ord">
        <pc:chgData name="Vannucchi, Lisa Julie" userId="cd4e06d6-e4d5-4129-9ef9-5fd8064d429e" providerId="ADAL" clId="{A676AE45-E79B-1D45-B7EA-1BAEB6769706}" dt="2024-02-11T00:55:34.454" v="75" actId="1076"/>
        <pc:sldMkLst>
          <pc:docMk/>
          <pc:sldMk cId="0" sldId="265"/>
        </pc:sldMkLst>
        <pc:spChg chg="mod">
          <ac:chgData name="Vannucchi, Lisa Julie" userId="cd4e06d6-e4d5-4129-9ef9-5fd8064d429e" providerId="ADAL" clId="{A676AE45-E79B-1D45-B7EA-1BAEB6769706}" dt="2024-02-11T00:49:01.229" v="31" actId="20577"/>
          <ac:spMkLst>
            <pc:docMk/>
            <pc:sldMk cId="0" sldId="265"/>
            <ac:spMk id="255" creationId="{00000000-0000-0000-0000-000000000000}"/>
          </ac:spMkLst>
        </pc:spChg>
        <pc:spChg chg="mod">
          <ac:chgData name="Vannucchi, Lisa Julie" userId="cd4e06d6-e4d5-4129-9ef9-5fd8064d429e" providerId="ADAL" clId="{A676AE45-E79B-1D45-B7EA-1BAEB6769706}" dt="2024-02-11T00:49:13.891" v="33" actId="20577"/>
          <ac:spMkLst>
            <pc:docMk/>
            <pc:sldMk cId="0" sldId="265"/>
            <ac:spMk id="256" creationId="{00000000-0000-0000-0000-000000000000}"/>
          </ac:spMkLst>
        </pc:spChg>
      </pc:sldChg>
      <pc:sldChg chg="addSp delSp modSp addCm">
        <pc:chgData name="Vannucchi, Lisa Julie" userId="cd4e06d6-e4d5-4129-9ef9-5fd8064d429e" providerId="ADAL" clId="{A676AE45-E79B-1D45-B7EA-1BAEB6769706}" dt="2024-02-11T01:12:42.195" v="752"/>
        <pc:sldMkLst>
          <pc:docMk/>
          <pc:sldMk cId="0" sldId="270"/>
        </pc:sldMkLst>
        <pc:spChg chg="add del">
          <ac:chgData name="Vannucchi, Lisa Julie" userId="cd4e06d6-e4d5-4129-9ef9-5fd8064d429e" providerId="ADAL" clId="{A676AE45-E79B-1D45-B7EA-1BAEB6769706}" dt="2024-02-11T00:58:32.497" v="145" actId="478"/>
          <ac:spMkLst>
            <pc:docMk/>
            <pc:sldMk cId="0" sldId="270"/>
            <ac:spMk id="2" creationId="{D074843E-61D2-85B0-9AFE-A638F12BC9A9}"/>
          </ac:spMkLst>
        </pc:spChg>
        <pc:spChg chg="add mod">
          <ac:chgData name="Vannucchi, Lisa Julie" userId="cd4e06d6-e4d5-4129-9ef9-5fd8064d429e" providerId="ADAL" clId="{A676AE45-E79B-1D45-B7EA-1BAEB6769706}" dt="2024-02-11T01:00:01.402" v="173" actId="1076"/>
          <ac:spMkLst>
            <pc:docMk/>
            <pc:sldMk cId="0" sldId="270"/>
            <ac:spMk id="3" creationId="{8266A50B-7530-9974-A6E5-2579658E2FF3}"/>
          </ac:spMkLst>
        </pc:spChg>
        <pc:spChg chg="mod">
          <ac:chgData name="Vannucchi, Lisa Julie" userId="cd4e06d6-e4d5-4129-9ef9-5fd8064d429e" providerId="ADAL" clId="{A676AE45-E79B-1D45-B7EA-1BAEB6769706}" dt="2024-02-11T00:58:47.401" v="146" actId="108"/>
          <ac:spMkLst>
            <pc:docMk/>
            <pc:sldMk cId="0" sldId="270"/>
            <ac:spMk id="393" creationId="{00000000-0000-0000-0000-000000000000}"/>
          </ac:spMkLst>
        </pc:spChg>
        <pc:spChg chg="mod">
          <ac:chgData name="Vannucchi, Lisa Julie" userId="cd4e06d6-e4d5-4129-9ef9-5fd8064d429e" providerId="ADAL" clId="{A676AE45-E79B-1D45-B7EA-1BAEB6769706}" dt="2024-02-11T00:57:23.912" v="77" actId="20577"/>
          <ac:spMkLst>
            <pc:docMk/>
            <pc:sldMk cId="0" sldId="270"/>
            <ac:spMk id="394" creationId="{00000000-0000-0000-0000-000000000000}"/>
          </ac:spMkLst>
        </pc:spChg>
        <pc:extLst>
          <p:ext xmlns:p="http://schemas.openxmlformats.org/presentationml/2006/main" uri="{D6D511B9-2390-475A-947B-AFAB55BFBCF1}">
            <pc226:cmChg xmlns:pc226="http://schemas.microsoft.com/office/powerpoint/2022/06/main/command" chg="add">
              <pc226:chgData name="Vannucchi, Lisa Julie" userId="cd4e06d6-e4d5-4129-9ef9-5fd8064d429e" providerId="ADAL" clId="{A676AE45-E79B-1D45-B7EA-1BAEB6769706}" dt="2024-02-11T01:12:42.195" v="752"/>
              <pc2:cmMkLst xmlns:pc2="http://schemas.microsoft.com/office/powerpoint/2019/9/main/command">
                <pc:docMk/>
                <pc:sldMk cId="0" sldId="270"/>
                <pc2:cmMk id="{8AE7F53F-9375-D94F-B366-FDFEC80EF225}"/>
              </pc2:cmMkLst>
            </pc226:cmChg>
          </p:ext>
        </pc:extLst>
      </pc:sldChg>
      <pc:sldChg chg="modSp addCm">
        <pc:chgData name="Vannucchi, Lisa Julie" userId="cd4e06d6-e4d5-4129-9ef9-5fd8064d429e" providerId="ADAL" clId="{A676AE45-E79B-1D45-B7EA-1BAEB6769706}" dt="2024-02-11T01:12:53.629" v="753"/>
        <pc:sldMkLst>
          <pc:docMk/>
          <pc:sldMk cId="0" sldId="272"/>
        </pc:sldMkLst>
        <pc:spChg chg="mod">
          <ac:chgData name="Vannucchi, Lisa Julie" userId="cd4e06d6-e4d5-4129-9ef9-5fd8064d429e" providerId="ADAL" clId="{A676AE45-E79B-1D45-B7EA-1BAEB6769706}" dt="2024-02-11T01:03:00.162" v="230" actId="20577"/>
          <ac:spMkLst>
            <pc:docMk/>
            <pc:sldMk cId="0" sldId="272"/>
            <ac:spMk id="445" creationId="{00000000-0000-0000-0000-000000000000}"/>
          </ac:spMkLst>
        </pc:spChg>
        <pc:spChg chg="mod">
          <ac:chgData name="Vannucchi, Lisa Julie" userId="cd4e06d6-e4d5-4129-9ef9-5fd8064d429e" providerId="ADAL" clId="{A676AE45-E79B-1D45-B7EA-1BAEB6769706}" dt="2024-02-11T01:09:00.052" v="581" actId="20577"/>
          <ac:spMkLst>
            <pc:docMk/>
            <pc:sldMk cId="0" sldId="272"/>
            <ac:spMk id="447" creationId="{00000000-0000-0000-0000-000000000000}"/>
          </ac:spMkLst>
        </pc:spChg>
        <pc:spChg chg="mod">
          <ac:chgData name="Vannucchi, Lisa Julie" userId="cd4e06d6-e4d5-4129-9ef9-5fd8064d429e" providerId="ADAL" clId="{A676AE45-E79B-1D45-B7EA-1BAEB6769706}" dt="2024-02-11T01:08:49.542" v="571" actId="20577"/>
          <ac:spMkLst>
            <pc:docMk/>
            <pc:sldMk cId="0" sldId="272"/>
            <ac:spMk id="449" creationId="{00000000-0000-0000-0000-000000000000}"/>
          </ac:spMkLst>
        </pc:spChg>
        <pc:extLst>
          <p:ext xmlns:p="http://schemas.openxmlformats.org/presentationml/2006/main" uri="{D6D511B9-2390-475A-947B-AFAB55BFBCF1}">
            <pc226:cmChg xmlns:pc226="http://schemas.microsoft.com/office/powerpoint/2022/06/main/command" chg="add">
              <pc226:chgData name="Vannucchi, Lisa Julie" userId="cd4e06d6-e4d5-4129-9ef9-5fd8064d429e" providerId="ADAL" clId="{A676AE45-E79B-1D45-B7EA-1BAEB6769706}" dt="2024-02-11T01:12:53.629" v="753"/>
              <pc2:cmMkLst xmlns:pc2="http://schemas.microsoft.com/office/powerpoint/2019/9/main/command">
                <pc:docMk/>
                <pc:sldMk cId="0" sldId="272"/>
                <pc2:cmMk id="{0C12F7DD-C5AF-4549-B3AC-D99E3C794E52}"/>
              </pc2:cmMkLst>
            </pc226:cmChg>
          </p:ext>
        </pc:extLst>
      </pc:sldChg>
      <pc:sldChg chg="ord addCm">
        <pc:chgData name="Vannucchi, Lisa Julie" userId="cd4e06d6-e4d5-4129-9ef9-5fd8064d429e" providerId="ADAL" clId="{A676AE45-E79B-1D45-B7EA-1BAEB6769706}" dt="2024-02-11T01:15:56.862" v="824"/>
        <pc:sldMkLst>
          <pc:docMk/>
          <pc:sldMk cId="0" sldId="274"/>
        </pc:sldMkLst>
        <pc:extLst>
          <p:ext xmlns:p="http://schemas.openxmlformats.org/presentationml/2006/main" uri="{D6D511B9-2390-475A-947B-AFAB55BFBCF1}">
            <pc226:cmChg xmlns:pc226="http://schemas.microsoft.com/office/powerpoint/2022/06/main/command" chg="add">
              <pc226:chgData name="Vannucchi, Lisa Julie" userId="cd4e06d6-e4d5-4129-9ef9-5fd8064d429e" providerId="ADAL" clId="{A676AE45-E79B-1D45-B7EA-1BAEB6769706}" dt="2024-02-11T01:15:56.862" v="824"/>
              <pc2:cmMkLst xmlns:pc2="http://schemas.microsoft.com/office/powerpoint/2019/9/main/command">
                <pc:docMk/>
                <pc:sldMk cId="0" sldId="274"/>
                <pc2:cmMk id="{5F946958-F71E-944F-9685-9D362FDE0594}"/>
              </pc2:cmMkLst>
            </pc226:cmChg>
          </p:ext>
        </pc:extLst>
      </pc:sldChg>
      <pc:sldChg chg="modSp addCm">
        <pc:chgData name="Vannucchi, Lisa Julie" userId="cd4e06d6-e4d5-4129-9ef9-5fd8064d429e" providerId="ADAL" clId="{A676AE45-E79B-1D45-B7EA-1BAEB6769706}" dt="2024-02-11T01:17:37.201" v="1003"/>
        <pc:sldMkLst>
          <pc:docMk/>
          <pc:sldMk cId="0" sldId="275"/>
        </pc:sldMkLst>
        <pc:spChg chg="mod">
          <ac:chgData name="Vannucchi, Lisa Julie" userId="cd4e06d6-e4d5-4129-9ef9-5fd8064d429e" providerId="ADAL" clId="{A676AE45-E79B-1D45-B7EA-1BAEB6769706}" dt="2024-02-11T01:17:23.110" v="1002" actId="20577"/>
          <ac:spMkLst>
            <pc:docMk/>
            <pc:sldMk cId="0" sldId="275"/>
            <ac:spMk id="528" creationId="{00000000-0000-0000-0000-000000000000}"/>
          </ac:spMkLst>
        </pc:spChg>
        <pc:extLst>
          <p:ext xmlns:p="http://schemas.openxmlformats.org/presentationml/2006/main" uri="{D6D511B9-2390-475A-947B-AFAB55BFBCF1}">
            <pc226:cmChg xmlns:pc226="http://schemas.microsoft.com/office/powerpoint/2022/06/main/command" chg="add">
              <pc226:chgData name="Vannucchi, Lisa Julie" userId="cd4e06d6-e4d5-4129-9ef9-5fd8064d429e" providerId="ADAL" clId="{A676AE45-E79B-1D45-B7EA-1BAEB6769706}" dt="2024-02-11T01:17:37.201" v="1003"/>
              <pc2:cmMkLst xmlns:pc2="http://schemas.microsoft.com/office/powerpoint/2019/9/main/command">
                <pc:docMk/>
                <pc:sldMk cId="0" sldId="275"/>
                <pc2:cmMk id="{E6D5E353-4D94-CB46-8719-D0CC9672DD69}"/>
              </pc2:cmMkLst>
            </pc226:cmChg>
          </p:ext>
        </pc:extLst>
      </pc:sldChg>
      <pc:sldChg chg="modSp ord">
        <pc:chgData name="Vannucchi, Lisa Julie" userId="cd4e06d6-e4d5-4129-9ef9-5fd8064d429e" providerId="ADAL" clId="{A676AE45-E79B-1D45-B7EA-1BAEB6769706}" dt="2024-02-11T00:55:00.392" v="74" actId="20577"/>
        <pc:sldMkLst>
          <pc:docMk/>
          <pc:sldMk cId="0" sldId="282"/>
        </pc:sldMkLst>
        <pc:spChg chg="mod">
          <ac:chgData name="Vannucchi, Lisa Julie" userId="cd4e06d6-e4d5-4129-9ef9-5fd8064d429e" providerId="ADAL" clId="{A676AE45-E79B-1D45-B7EA-1BAEB6769706}" dt="2024-02-11T00:55:00.392" v="74" actId="20577"/>
          <ac:spMkLst>
            <pc:docMk/>
            <pc:sldMk cId="0" sldId="282"/>
            <ac:spMk id="730" creationId="{00000000-0000-0000-0000-000000000000}"/>
          </ac:spMkLst>
        </pc:spChg>
      </pc:sldChg>
      <pc:sldChg chg="new del">
        <pc:chgData name="Vannucchi, Lisa Julie" userId="cd4e06d6-e4d5-4129-9ef9-5fd8064d429e" providerId="ADAL" clId="{A676AE45-E79B-1D45-B7EA-1BAEB6769706}" dt="2024-02-11T01:02:43.889" v="176" actId="2696"/>
        <pc:sldMkLst>
          <pc:docMk/>
          <pc:sldMk cId="2158325048" sldId="313"/>
        </pc:sldMkLst>
      </pc:sldChg>
      <pc:sldChg chg="new del">
        <pc:chgData name="Vannucchi, Lisa Julie" userId="cd4e06d6-e4d5-4129-9ef9-5fd8064d429e" providerId="ADAL" clId="{A676AE45-E79B-1D45-B7EA-1BAEB6769706}" dt="2024-02-11T00:54:15.927" v="37" actId="2696"/>
        <pc:sldMkLst>
          <pc:docMk/>
          <pc:sldMk cId="3218058287" sldId="313"/>
        </pc:sldMkLst>
      </pc:sldChg>
      <pc:sldChg chg="addSp delSp modSp add modCm">
        <pc:chgData name="Vannucchi, Lisa Julie" userId="cd4e06d6-e4d5-4129-9ef9-5fd8064d429e" providerId="ADAL" clId="{A676AE45-E79B-1D45-B7EA-1BAEB6769706}" dt="2024-02-11T01:13:22.259" v="754"/>
        <pc:sldMkLst>
          <pc:docMk/>
          <pc:sldMk cId="294911212" sldId="314"/>
        </pc:sldMkLst>
        <pc:spChg chg="del">
          <ac:chgData name="Vannucchi, Lisa Julie" userId="cd4e06d6-e4d5-4129-9ef9-5fd8064d429e" providerId="ADAL" clId="{A676AE45-E79B-1D45-B7EA-1BAEB6769706}" dt="2024-02-11T01:09:11.363" v="583" actId="478"/>
          <ac:spMkLst>
            <pc:docMk/>
            <pc:sldMk cId="294911212" sldId="314"/>
            <ac:spMk id="2" creationId="{02044FBF-C110-6855-83FE-295E0A8E8A35}"/>
          </ac:spMkLst>
        </pc:spChg>
        <pc:spChg chg="del">
          <ac:chgData name="Vannucchi, Lisa Julie" userId="cd4e06d6-e4d5-4129-9ef9-5fd8064d429e" providerId="ADAL" clId="{A676AE45-E79B-1D45-B7EA-1BAEB6769706}" dt="2024-02-11T01:09:09.278" v="582" actId="478"/>
          <ac:spMkLst>
            <pc:docMk/>
            <pc:sldMk cId="294911212" sldId="314"/>
            <ac:spMk id="3" creationId="{D90133EE-BC0A-9725-3831-258D8E155C5C}"/>
          </ac:spMkLst>
        </pc:spChg>
        <pc:spChg chg="add mod">
          <ac:chgData name="Vannucchi, Lisa Julie" userId="cd4e06d6-e4d5-4129-9ef9-5fd8064d429e" providerId="ADAL" clId="{A676AE45-E79B-1D45-B7EA-1BAEB6769706}" dt="2024-02-11T01:10:36.854" v="720" actId="20577"/>
          <ac:spMkLst>
            <pc:docMk/>
            <pc:sldMk cId="294911212" sldId="314"/>
            <ac:spMk id="5" creationId="{54F3A5F3-AAAC-A100-9658-869DEBB3BA3E}"/>
          </ac:spMkLst>
        </pc:spChg>
        <pc:spChg chg="mod">
          <ac:chgData name="Vannucchi, Lisa Julie" userId="cd4e06d6-e4d5-4129-9ef9-5fd8064d429e" providerId="ADAL" clId="{A676AE45-E79B-1D45-B7EA-1BAEB6769706}" dt="2024-02-11T01:03:24.174" v="232" actId="20577"/>
          <ac:spMkLst>
            <pc:docMk/>
            <pc:sldMk cId="294911212" sldId="314"/>
            <ac:spMk id="210" creationId="{00000000-0000-0000-0000-000000000000}"/>
          </ac:spMkLst>
        </pc:spChg>
        <pc:spChg chg="mod">
          <ac:chgData name="Vannucchi, Lisa Julie" userId="cd4e06d6-e4d5-4129-9ef9-5fd8064d429e" providerId="ADAL" clId="{A676AE45-E79B-1D45-B7EA-1BAEB6769706}" dt="2024-02-11T01:10:55.620" v="751" actId="20577"/>
          <ac:spMkLst>
            <pc:docMk/>
            <pc:sldMk cId="294911212" sldId="314"/>
            <ac:spMk id="212" creationId="{00000000-0000-0000-0000-000000000000}"/>
          </ac:spMkLst>
        </pc:spChg>
        <pc:spChg chg="del mod">
          <ac:chgData name="Vannucchi, Lisa Julie" userId="cd4e06d6-e4d5-4129-9ef9-5fd8064d429e" providerId="ADAL" clId="{A676AE45-E79B-1D45-B7EA-1BAEB6769706}" dt="2024-02-11T01:08:19.607" v="545" actId="21"/>
          <ac:spMkLst>
            <pc:docMk/>
            <pc:sldMk cId="294911212" sldId="314"/>
            <ac:spMk id="213" creationId="{00000000-0000-0000-0000-000000000000}"/>
          </ac:spMkLst>
        </pc:spChg>
        <pc:extLst>
          <p:ext xmlns:p="http://schemas.openxmlformats.org/presentationml/2006/main" uri="{D6D511B9-2390-475A-947B-AFAB55BFBCF1}">
            <pc226:cmChg xmlns:pc226="http://schemas.microsoft.com/office/powerpoint/2022/06/main/command" chg="mod">
              <pc226:chgData name="Vannucchi, Lisa Julie" userId="cd4e06d6-e4d5-4129-9ef9-5fd8064d429e" providerId="ADAL" clId="{A676AE45-E79B-1D45-B7EA-1BAEB6769706}" dt="2024-02-11T01:13:22.259" v="754"/>
              <pc2:cmMkLst xmlns:pc2="http://schemas.microsoft.com/office/powerpoint/2019/9/main/command">
                <pc:docMk/>
                <pc:sldMk cId="294911212" sldId="314"/>
                <pc2:cmMk id="{5448C742-7B09-46D9-90B2-0AB0F4E678F4}"/>
              </pc2:cmMkLst>
            </pc226:cmChg>
          </p:ext>
        </pc:extLst>
      </pc:sldChg>
      <pc:sldChg chg="modSp add ord">
        <pc:chgData name="Vannucchi, Lisa Julie" userId="cd4e06d6-e4d5-4129-9ef9-5fd8064d429e" providerId="ADAL" clId="{A676AE45-E79B-1D45-B7EA-1BAEB6769706}" dt="2024-02-11T01:15:33.574" v="823" actId="20577"/>
        <pc:sldMkLst>
          <pc:docMk/>
          <pc:sldMk cId="3420398975" sldId="315"/>
        </pc:sldMkLst>
        <pc:spChg chg="mod">
          <ac:chgData name="Vannucchi, Lisa Julie" userId="cd4e06d6-e4d5-4129-9ef9-5fd8064d429e" providerId="ADAL" clId="{A676AE45-E79B-1D45-B7EA-1BAEB6769706}" dt="2024-02-11T01:15:33.574" v="823" actId="20577"/>
          <ac:spMkLst>
            <pc:docMk/>
            <pc:sldMk cId="3420398975" sldId="315"/>
            <ac:spMk id="5" creationId="{54F3A5F3-AAAC-A100-9658-869DEBB3BA3E}"/>
          </ac:spMkLst>
        </pc:spChg>
      </pc:sldChg>
    </pc:docChg>
  </pc:docChgLst>
  <pc:docChgLst>
    <pc:chgData name="Vannucchi, Lisa Julie" userId="S::ljv210001@utdallas.edu::cd4e06d6-e4d5-4129-9ef9-5fd8064d429e" providerId="AD" clId="Web-{7EC17FCC-C1DE-E23A-C2E5-46715A8C897C}"/>
    <pc:docChg chg="addSld delSld modSld">
      <pc:chgData name="Vannucchi, Lisa Julie" userId="S::ljv210001@utdallas.edu::cd4e06d6-e4d5-4129-9ef9-5fd8064d429e" providerId="AD" clId="Web-{7EC17FCC-C1DE-E23A-C2E5-46715A8C897C}" dt="2024-02-18T02:03:37.980" v="65" actId="1076"/>
      <pc:docMkLst>
        <pc:docMk/>
      </pc:docMkLst>
      <pc:sldChg chg="modSp">
        <pc:chgData name="Vannucchi, Lisa Julie" userId="S::ljv210001@utdallas.edu::cd4e06d6-e4d5-4129-9ef9-5fd8064d429e" providerId="AD" clId="Web-{7EC17FCC-C1DE-E23A-C2E5-46715A8C897C}" dt="2024-02-18T02:01:00.552" v="60" actId="20577"/>
        <pc:sldMkLst>
          <pc:docMk/>
          <pc:sldMk cId="0" sldId="272"/>
        </pc:sldMkLst>
        <pc:spChg chg="mod">
          <ac:chgData name="Vannucchi, Lisa Julie" userId="S::ljv210001@utdallas.edu::cd4e06d6-e4d5-4129-9ef9-5fd8064d429e" providerId="AD" clId="Web-{7EC17FCC-C1DE-E23A-C2E5-46715A8C897C}" dt="2024-02-18T02:01:00.552" v="60" actId="20577"/>
          <ac:spMkLst>
            <pc:docMk/>
            <pc:sldMk cId="0" sldId="272"/>
            <ac:spMk id="6" creationId="{D7BB05EB-0B72-7AA6-D4CC-83470ED78FAC}"/>
          </ac:spMkLst>
        </pc:spChg>
        <pc:spChg chg="mod">
          <ac:chgData name="Vannucchi, Lisa Julie" userId="S::ljv210001@utdallas.edu::cd4e06d6-e4d5-4129-9ef9-5fd8064d429e" providerId="AD" clId="Web-{7EC17FCC-C1DE-E23A-C2E5-46715A8C897C}" dt="2024-02-18T01:58:21.516" v="52" actId="20577"/>
          <ac:spMkLst>
            <pc:docMk/>
            <pc:sldMk cId="0" sldId="272"/>
            <ac:spMk id="9" creationId="{11D349BE-7275-CE87-2611-17FBF964932B}"/>
          </ac:spMkLst>
        </pc:spChg>
      </pc:sldChg>
      <pc:sldChg chg="delSp modSp add del">
        <pc:chgData name="Vannucchi, Lisa Julie" userId="S::ljv210001@utdallas.edu::cd4e06d6-e4d5-4129-9ef9-5fd8064d429e" providerId="AD" clId="Web-{7EC17FCC-C1DE-E23A-C2E5-46715A8C897C}" dt="2024-02-18T02:03:37.980" v="65" actId="1076"/>
        <pc:sldMkLst>
          <pc:docMk/>
          <pc:sldMk cId="0" sldId="275"/>
        </pc:sldMkLst>
        <pc:spChg chg="del">
          <ac:chgData name="Vannucchi, Lisa Julie" userId="S::ljv210001@utdallas.edu::cd4e06d6-e4d5-4129-9ef9-5fd8064d429e" providerId="AD" clId="Web-{7EC17FCC-C1DE-E23A-C2E5-46715A8C897C}" dt="2024-02-18T01:47:02.830" v="10"/>
          <ac:spMkLst>
            <pc:docMk/>
            <pc:sldMk cId="0" sldId="275"/>
            <ac:spMk id="2" creationId="{23037357-621C-F92D-84D7-6D390720A898}"/>
          </ac:spMkLst>
        </pc:spChg>
        <pc:spChg chg="mod">
          <ac:chgData name="Vannucchi, Lisa Julie" userId="S::ljv210001@utdallas.edu::cd4e06d6-e4d5-4129-9ef9-5fd8064d429e" providerId="AD" clId="Web-{7EC17FCC-C1DE-E23A-C2E5-46715A8C897C}" dt="2024-02-18T01:56:28.481" v="46" actId="20577"/>
          <ac:spMkLst>
            <pc:docMk/>
            <pc:sldMk cId="0" sldId="275"/>
            <ac:spMk id="529" creationId="{00000000-0000-0000-0000-000000000000}"/>
          </ac:spMkLst>
        </pc:spChg>
        <pc:spChg chg="mod">
          <ac:chgData name="Vannucchi, Lisa Julie" userId="S::ljv210001@utdallas.edu::cd4e06d6-e4d5-4129-9ef9-5fd8064d429e" providerId="AD" clId="Web-{7EC17FCC-C1DE-E23A-C2E5-46715A8C897C}" dt="2024-02-18T01:55:35.463" v="44" actId="20577"/>
          <ac:spMkLst>
            <pc:docMk/>
            <pc:sldMk cId="0" sldId="275"/>
            <ac:spMk id="530" creationId="{00000000-0000-0000-0000-000000000000}"/>
          </ac:spMkLst>
        </pc:spChg>
        <pc:spChg chg="mod">
          <ac:chgData name="Vannucchi, Lisa Julie" userId="S::ljv210001@utdallas.edu::cd4e06d6-e4d5-4129-9ef9-5fd8064d429e" providerId="AD" clId="Web-{7EC17FCC-C1DE-E23A-C2E5-46715A8C897C}" dt="2024-02-18T02:03:37.980" v="65" actId="1076"/>
          <ac:spMkLst>
            <pc:docMk/>
            <pc:sldMk cId="0" sldId="275"/>
            <ac:spMk id="531" creationId="{00000000-0000-0000-0000-000000000000}"/>
          </ac:spMkLst>
        </pc:spChg>
        <pc:spChg chg="mod">
          <ac:chgData name="Vannucchi, Lisa Julie" userId="S::ljv210001@utdallas.edu::cd4e06d6-e4d5-4129-9ef9-5fd8064d429e" providerId="AD" clId="Web-{7EC17FCC-C1DE-E23A-C2E5-46715A8C897C}" dt="2024-02-18T02:03:12.791" v="64" actId="1076"/>
          <ac:spMkLst>
            <pc:docMk/>
            <pc:sldMk cId="0" sldId="275"/>
            <ac:spMk id="532" creationId="{00000000-0000-0000-0000-000000000000}"/>
          </ac:spMkLst>
        </pc:spChg>
        <pc:spChg chg="mod">
          <ac:chgData name="Vannucchi, Lisa Julie" userId="S::ljv210001@utdallas.edu::cd4e06d6-e4d5-4129-9ef9-5fd8064d429e" providerId="AD" clId="Web-{7EC17FCC-C1DE-E23A-C2E5-46715A8C897C}" dt="2024-02-18T02:02:39.337" v="63" actId="1076"/>
          <ac:spMkLst>
            <pc:docMk/>
            <pc:sldMk cId="0" sldId="275"/>
            <ac:spMk id="533" creationId="{00000000-0000-0000-0000-000000000000}"/>
          </ac:spMkLst>
        </pc:spChg>
        <pc:spChg chg="mod">
          <ac:chgData name="Vannucchi, Lisa Julie" userId="S::ljv210001@utdallas.edu::cd4e06d6-e4d5-4129-9ef9-5fd8064d429e" providerId="AD" clId="Web-{7EC17FCC-C1DE-E23A-C2E5-46715A8C897C}" dt="2024-02-18T02:02:34.727" v="62" actId="1076"/>
          <ac:spMkLst>
            <pc:docMk/>
            <pc:sldMk cId="0" sldId="275"/>
            <ac:spMk id="534" creationId="{00000000-0000-0000-0000-000000000000}"/>
          </ac:spMkLst>
        </pc:spChg>
        <pc:grpChg chg="del">
          <ac:chgData name="Vannucchi, Lisa Julie" userId="S::ljv210001@utdallas.edu::cd4e06d6-e4d5-4129-9ef9-5fd8064d429e" providerId="AD" clId="Web-{7EC17FCC-C1DE-E23A-C2E5-46715A8C897C}" dt="2024-02-18T01:52:29.935" v="34"/>
          <ac:grpSpMkLst>
            <pc:docMk/>
            <pc:sldMk cId="0" sldId="275"/>
            <ac:grpSpMk id="535" creationId="{00000000-0000-0000-0000-000000000000}"/>
          </ac:grpSpMkLst>
        </pc:grpChg>
        <pc:grpChg chg="del">
          <ac:chgData name="Vannucchi, Lisa Julie" userId="S::ljv210001@utdallas.edu::cd4e06d6-e4d5-4129-9ef9-5fd8064d429e" providerId="AD" clId="Web-{7EC17FCC-C1DE-E23A-C2E5-46715A8C897C}" dt="2024-02-18T01:52:27.232" v="33"/>
          <ac:grpSpMkLst>
            <pc:docMk/>
            <pc:sldMk cId="0" sldId="275"/>
            <ac:grpSpMk id="546" creationId="{00000000-0000-0000-0000-000000000000}"/>
          </ac:grpSpMkLst>
        </pc:grpChg>
        <pc:grpChg chg="del">
          <ac:chgData name="Vannucchi, Lisa Julie" userId="S::ljv210001@utdallas.edu::cd4e06d6-e4d5-4129-9ef9-5fd8064d429e" providerId="AD" clId="Web-{7EC17FCC-C1DE-E23A-C2E5-46715A8C897C}" dt="2024-02-18T01:52:31.998" v="35"/>
          <ac:grpSpMkLst>
            <pc:docMk/>
            <pc:sldMk cId="0" sldId="275"/>
            <ac:grpSpMk id="557" creationId="{00000000-0000-0000-0000-000000000000}"/>
          </ac:grpSpMkLst>
        </pc:grpChg>
      </pc:sldChg>
    </pc:docChg>
  </pc:docChgLst>
  <pc:docChgLst>
    <pc:chgData name="Nguyen, Alena Quynh" userId="S::aqn180002@utdallas.edu::2637f5d8-2e7a-4ddb-83d9-0d73e5a5e96c" providerId="AD" clId="Web-{683E65D4-2F75-692A-9195-5DF49C05D199}"/>
    <pc:docChg chg="addSld delSld modSld sldOrd">
      <pc:chgData name="Nguyen, Alena Quynh" userId="S::aqn180002@utdallas.edu::2637f5d8-2e7a-4ddb-83d9-0d73e5a5e96c" providerId="AD" clId="Web-{683E65D4-2F75-692A-9195-5DF49C05D199}" dt="2024-02-11T19:26:37.524" v="3107" actId="1076"/>
      <pc:docMkLst>
        <pc:docMk/>
      </pc:docMkLst>
      <pc:sldChg chg="addSp delSp modSp">
        <pc:chgData name="Nguyen, Alena Quynh" userId="S::aqn180002@utdallas.edu::2637f5d8-2e7a-4ddb-83d9-0d73e5a5e96c" providerId="AD" clId="Web-{683E65D4-2F75-692A-9195-5DF49C05D199}" dt="2024-02-11T15:12:27.430" v="94" actId="14100"/>
        <pc:sldMkLst>
          <pc:docMk/>
          <pc:sldMk cId="0" sldId="257"/>
        </pc:sldMkLst>
        <pc:spChg chg="add mod">
          <ac:chgData name="Nguyen, Alena Quynh" userId="S::aqn180002@utdallas.edu::2637f5d8-2e7a-4ddb-83d9-0d73e5a5e96c" providerId="AD" clId="Web-{683E65D4-2F75-692A-9195-5DF49C05D199}" dt="2024-02-11T15:09:16.437" v="57"/>
          <ac:spMkLst>
            <pc:docMk/>
            <pc:sldMk cId="0" sldId="257"/>
            <ac:spMk id="3" creationId="{CBFFE1FE-48FC-4B56-5FC9-A41517C0E840}"/>
          </ac:spMkLst>
        </pc:spChg>
        <pc:spChg chg="add mod">
          <ac:chgData name="Nguyen, Alena Quynh" userId="S::aqn180002@utdallas.edu::2637f5d8-2e7a-4ddb-83d9-0d73e5a5e96c" providerId="AD" clId="Web-{683E65D4-2F75-692A-9195-5DF49C05D199}" dt="2024-02-11T15:09:19.531" v="58"/>
          <ac:spMkLst>
            <pc:docMk/>
            <pc:sldMk cId="0" sldId="257"/>
            <ac:spMk id="5" creationId="{B9595874-C153-6A54-B08B-EA1F32E3D8FC}"/>
          </ac:spMkLst>
        </pc:spChg>
        <pc:spChg chg="add mod">
          <ac:chgData name="Nguyen, Alena Quynh" userId="S::aqn180002@utdallas.edu::2637f5d8-2e7a-4ddb-83d9-0d73e5a5e96c" providerId="AD" clId="Web-{683E65D4-2F75-692A-9195-5DF49C05D199}" dt="2024-02-11T15:09:36.829" v="62"/>
          <ac:spMkLst>
            <pc:docMk/>
            <pc:sldMk cId="0" sldId="257"/>
            <ac:spMk id="7" creationId="{9A4C0FE8-165C-68F7-67A0-5427538001F3}"/>
          </ac:spMkLst>
        </pc:spChg>
        <pc:spChg chg="add mod">
          <ac:chgData name="Nguyen, Alena Quynh" userId="S::aqn180002@utdallas.edu::2637f5d8-2e7a-4ddb-83d9-0d73e5a5e96c" providerId="AD" clId="Web-{683E65D4-2F75-692A-9195-5DF49C05D199}" dt="2024-02-11T15:09:42.704" v="63"/>
          <ac:spMkLst>
            <pc:docMk/>
            <pc:sldMk cId="0" sldId="257"/>
            <ac:spMk id="9" creationId="{80B0DD45-D48E-1484-5C55-766C9318057A}"/>
          </ac:spMkLst>
        </pc:spChg>
        <pc:spChg chg="add mod">
          <ac:chgData name="Nguyen, Alena Quynh" userId="S::aqn180002@utdallas.edu::2637f5d8-2e7a-4ddb-83d9-0d73e5a5e96c" providerId="AD" clId="Web-{683E65D4-2F75-692A-9195-5DF49C05D199}" dt="2024-02-11T15:09:48.048" v="64"/>
          <ac:spMkLst>
            <pc:docMk/>
            <pc:sldMk cId="0" sldId="257"/>
            <ac:spMk id="11" creationId="{D08893ED-5B2E-6BCB-033F-AAB8DC1C0B08}"/>
          </ac:spMkLst>
        </pc:spChg>
        <pc:spChg chg="add mod">
          <ac:chgData name="Nguyen, Alena Quynh" userId="S::aqn180002@utdallas.edu::2637f5d8-2e7a-4ddb-83d9-0d73e5a5e96c" providerId="AD" clId="Web-{683E65D4-2F75-692A-9195-5DF49C05D199}" dt="2024-02-11T15:09:54.267" v="65"/>
          <ac:spMkLst>
            <pc:docMk/>
            <pc:sldMk cId="0" sldId="257"/>
            <ac:spMk id="13" creationId="{0EB15292-B81C-A14A-77B6-E6AB4E92A5F6}"/>
          </ac:spMkLst>
        </pc:spChg>
        <pc:spChg chg="del">
          <ac:chgData name="Nguyen, Alena Quynh" userId="S::aqn180002@utdallas.edu::2637f5d8-2e7a-4ddb-83d9-0d73e5a5e96c" providerId="AD" clId="Web-{683E65D4-2F75-692A-9195-5DF49C05D199}" dt="2024-02-11T15:09:36.829" v="62"/>
          <ac:spMkLst>
            <pc:docMk/>
            <pc:sldMk cId="0" sldId="257"/>
            <ac:spMk id="152" creationId="{00000000-0000-0000-0000-000000000000}"/>
          </ac:spMkLst>
        </pc:spChg>
        <pc:spChg chg="mod">
          <ac:chgData name="Nguyen, Alena Quynh" userId="S::aqn180002@utdallas.edu::2637f5d8-2e7a-4ddb-83d9-0d73e5a5e96c" providerId="AD" clId="Web-{683E65D4-2F75-692A-9195-5DF49C05D199}" dt="2024-02-11T15:09:27.047" v="61" actId="20577"/>
          <ac:spMkLst>
            <pc:docMk/>
            <pc:sldMk cId="0" sldId="257"/>
            <ac:spMk id="153" creationId="{00000000-0000-0000-0000-000000000000}"/>
          </ac:spMkLst>
        </pc:spChg>
        <pc:spChg chg="del">
          <ac:chgData name="Nguyen, Alena Quynh" userId="S::aqn180002@utdallas.edu::2637f5d8-2e7a-4ddb-83d9-0d73e5a5e96c" providerId="AD" clId="Web-{683E65D4-2F75-692A-9195-5DF49C05D199}" dt="2024-02-11T15:09:16.437" v="57"/>
          <ac:spMkLst>
            <pc:docMk/>
            <pc:sldMk cId="0" sldId="257"/>
            <ac:spMk id="157" creationId="{00000000-0000-0000-0000-000000000000}"/>
          </ac:spMkLst>
        </pc:spChg>
        <pc:spChg chg="del">
          <ac:chgData name="Nguyen, Alena Quynh" userId="S::aqn180002@utdallas.edu::2637f5d8-2e7a-4ddb-83d9-0d73e5a5e96c" providerId="AD" clId="Web-{683E65D4-2F75-692A-9195-5DF49C05D199}" dt="2024-02-11T15:09:19.531" v="58"/>
          <ac:spMkLst>
            <pc:docMk/>
            <pc:sldMk cId="0" sldId="257"/>
            <ac:spMk id="160" creationId="{00000000-0000-0000-0000-000000000000}"/>
          </ac:spMkLst>
        </pc:spChg>
        <pc:spChg chg="mod">
          <ac:chgData name="Nguyen, Alena Quynh" userId="S::aqn180002@utdallas.edu::2637f5d8-2e7a-4ddb-83d9-0d73e5a5e96c" providerId="AD" clId="Web-{683E65D4-2F75-692A-9195-5DF49C05D199}" dt="2024-02-11T15:12:27.430" v="94" actId="14100"/>
          <ac:spMkLst>
            <pc:docMk/>
            <pc:sldMk cId="0" sldId="257"/>
            <ac:spMk id="162" creationId="{00000000-0000-0000-0000-000000000000}"/>
          </ac:spMkLst>
        </pc:spChg>
        <pc:spChg chg="del">
          <ac:chgData name="Nguyen, Alena Quynh" userId="S::aqn180002@utdallas.edu::2637f5d8-2e7a-4ddb-83d9-0d73e5a5e96c" providerId="AD" clId="Web-{683E65D4-2F75-692A-9195-5DF49C05D199}" dt="2024-02-11T15:09:54.267" v="65"/>
          <ac:spMkLst>
            <pc:docMk/>
            <pc:sldMk cId="0" sldId="257"/>
            <ac:spMk id="163" creationId="{00000000-0000-0000-0000-000000000000}"/>
          </ac:spMkLst>
        </pc:spChg>
        <pc:spChg chg="del">
          <ac:chgData name="Nguyen, Alena Quynh" userId="S::aqn180002@utdallas.edu::2637f5d8-2e7a-4ddb-83d9-0d73e5a5e96c" providerId="AD" clId="Web-{683E65D4-2F75-692A-9195-5DF49C05D199}" dt="2024-02-11T15:09:48.048" v="64"/>
          <ac:spMkLst>
            <pc:docMk/>
            <pc:sldMk cId="0" sldId="257"/>
            <ac:spMk id="166" creationId="{00000000-0000-0000-0000-000000000000}"/>
          </ac:spMkLst>
        </pc:spChg>
        <pc:spChg chg="del">
          <ac:chgData name="Nguyen, Alena Quynh" userId="S::aqn180002@utdallas.edu::2637f5d8-2e7a-4ddb-83d9-0d73e5a5e96c" providerId="AD" clId="Web-{683E65D4-2F75-692A-9195-5DF49C05D199}" dt="2024-02-11T15:09:42.704" v="63"/>
          <ac:spMkLst>
            <pc:docMk/>
            <pc:sldMk cId="0" sldId="257"/>
            <ac:spMk id="169" creationId="{00000000-0000-0000-0000-000000000000}"/>
          </ac:spMkLst>
        </pc:spChg>
      </pc:sldChg>
      <pc:sldChg chg="addSp modSp del ord">
        <pc:chgData name="Nguyen, Alena Quynh" userId="S::aqn180002@utdallas.edu::2637f5d8-2e7a-4ddb-83d9-0d73e5a5e96c" providerId="AD" clId="Web-{683E65D4-2F75-692A-9195-5DF49C05D199}" dt="2024-02-11T19:24:46.910" v="3089"/>
        <pc:sldMkLst>
          <pc:docMk/>
          <pc:sldMk cId="0" sldId="263"/>
        </pc:sldMkLst>
        <pc:spChg chg="add mod">
          <ac:chgData name="Nguyen, Alena Quynh" userId="S::aqn180002@utdallas.edu::2637f5d8-2e7a-4ddb-83d9-0d73e5a5e96c" providerId="AD" clId="Web-{683E65D4-2F75-692A-9195-5DF49C05D199}" dt="2024-02-11T15:22:57.911" v="146" actId="1076"/>
          <ac:spMkLst>
            <pc:docMk/>
            <pc:sldMk cId="0" sldId="263"/>
            <ac:spMk id="3" creationId="{60C8CC0A-9D96-D233-7B3A-7E36587F3735}"/>
          </ac:spMkLst>
        </pc:spChg>
        <pc:spChg chg="mod">
          <ac:chgData name="Nguyen, Alena Quynh" userId="S::aqn180002@utdallas.edu::2637f5d8-2e7a-4ddb-83d9-0d73e5a5e96c" providerId="AD" clId="Web-{683E65D4-2F75-692A-9195-5DF49C05D199}" dt="2024-02-11T15:23:34.334" v="147" actId="14100"/>
          <ac:spMkLst>
            <pc:docMk/>
            <pc:sldMk cId="0" sldId="263"/>
            <ac:spMk id="227" creationId="{00000000-0000-0000-0000-000000000000}"/>
          </ac:spMkLst>
        </pc:spChg>
      </pc:sldChg>
      <pc:sldChg chg="ord">
        <pc:chgData name="Nguyen, Alena Quynh" userId="S::aqn180002@utdallas.edu::2637f5d8-2e7a-4ddb-83d9-0d73e5a5e96c" providerId="AD" clId="Web-{683E65D4-2F75-692A-9195-5DF49C05D199}" dt="2024-02-11T15:07:53.262" v="56"/>
        <pc:sldMkLst>
          <pc:docMk/>
          <pc:sldMk cId="0" sldId="270"/>
        </pc:sldMkLst>
      </pc:sldChg>
      <pc:sldChg chg="modSp ord">
        <pc:chgData name="Nguyen, Alena Quynh" userId="S::aqn180002@utdallas.edu::2637f5d8-2e7a-4ddb-83d9-0d73e5a5e96c" providerId="AD" clId="Web-{683E65D4-2F75-692A-9195-5DF49C05D199}" dt="2024-02-11T15:07:42.230" v="55"/>
        <pc:sldMkLst>
          <pc:docMk/>
          <pc:sldMk cId="0" sldId="276"/>
        </pc:sldMkLst>
        <pc:spChg chg="mod">
          <ac:chgData name="Nguyen, Alena Quynh" userId="S::aqn180002@utdallas.edu::2637f5d8-2e7a-4ddb-83d9-0d73e5a5e96c" providerId="AD" clId="Web-{683E65D4-2F75-692A-9195-5DF49C05D199}" dt="2024-02-11T15:07:03.447" v="53" actId="1076"/>
          <ac:spMkLst>
            <pc:docMk/>
            <pc:sldMk cId="0" sldId="276"/>
            <ac:spMk id="576" creationId="{00000000-0000-0000-0000-000000000000}"/>
          </ac:spMkLst>
        </pc:spChg>
        <pc:spChg chg="mod">
          <ac:chgData name="Nguyen, Alena Quynh" userId="S::aqn180002@utdallas.edu::2637f5d8-2e7a-4ddb-83d9-0d73e5a5e96c" providerId="AD" clId="Web-{683E65D4-2F75-692A-9195-5DF49C05D199}" dt="2024-02-11T15:05:57.725" v="1" actId="1076"/>
          <ac:spMkLst>
            <pc:docMk/>
            <pc:sldMk cId="0" sldId="276"/>
            <ac:spMk id="577" creationId="{00000000-0000-0000-0000-000000000000}"/>
          </ac:spMkLst>
        </pc:spChg>
      </pc:sldChg>
      <pc:sldChg chg="modSp ord">
        <pc:chgData name="Nguyen, Alena Quynh" userId="S::aqn180002@utdallas.edu::2637f5d8-2e7a-4ddb-83d9-0d73e5a5e96c" providerId="AD" clId="Web-{683E65D4-2F75-692A-9195-5DF49C05D199}" dt="2024-02-11T15:17:21.334" v="111" actId="20577"/>
        <pc:sldMkLst>
          <pc:docMk/>
          <pc:sldMk cId="0" sldId="280"/>
        </pc:sldMkLst>
        <pc:spChg chg="mod">
          <ac:chgData name="Nguyen, Alena Quynh" userId="S::aqn180002@utdallas.edu::2637f5d8-2e7a-4ddb-83d9-0d73e5a5e96c" providerId="AD" clId="Web-{683E65D4-2F75-692A-9195-5DF49C05D199}" dt="2024-02-11T15:17:21.334" v="111" actId="20577"/>
          <ac:spMkLst>
            <pc:docMk/>
            <pc:sldMk cId="0" sldId="280"/>
            <ac:spMk id="668" creationId="{00000000-0000-0000-0000-000000000000}"/>
          </ac:spMkLst>
        </pc:spChg>
        <pc:spChg chg="mod">
          <ac:chgData name="Nguyen, Alena Quynh" userId="S::aqn180002@utdallas.edu::2637f5d8-2e7a-4ddb-83d9-0d73e5a5e96c" providerId="AD" clId="Web-{683E65D4-2F75-692A-9195-5DF49C05D199}" dt="2024-02-11T15:16:11.096" v="97" actId="20577"/>
          <ac:spMkLst>
            <pc:docMk/>
            <pc:sldMk cId="0" sldId="280"/>
            <ac:spMk id="669" creationId="{00000000-0000-0000-0000-000000000000}"/>
          </ac:spMkLst>
        </pc:spChg>
      </pc:sldChg>
      <pc:sldChg chg="del">
        <pc:chgData name="Nguyen, Alena Quynh" userId="S::aqn180002@utdallas.edu::2637f5d8-2e7a-4ddb-83d9-0d73e5a5e96c" providerId="AD" clId="Web-{683E65D4-2F75-692A-9195-5DF49C05D199}" dt="2024-02-11T15:16:05.611" v="96"/>
        <pc:sldMkLst>
          <pc:docMk/>
          <pc:sldMk cId="1230773092" sldId="325"/>
        </pc:sldMkLst>
      </pc:sldChg>
      <pc:sldChg chg="addSp modSp add ord replId">
        <pc:chgData name="Nguyen, Alena Quynh" userId="S::aqn180002@utdallas.edu::2637f5d8-2e7a-4ddb-83d9-0d73e5a5e96c" providerId="AD" clId="Web-{683E65D4-2F75-692A-9195-5DF49C05D199}" dt="2024-02-11T19:26:37.524" v="3107" actId="1076"/>
        <pc:sldMkLst>
          <pc:docMk/>
          <pc:sldMk cId="1861147339" sldId="330"/>
        </pc:sldMkLst>
        <pc:spChg chg="mod">
          <ac:chgData name="Nguyen, Alena Quynh" userId="S::aqn180002@utdallas.edu::2637f5d8-2e7a-4ddb-83d9-0d73e5a5e96c" providerId="AD" clId="Web-{683E65D4-2F75-692A-9195-5DF49C05D199}" dt="2024-02-11T19:26:06.866" v="3098" actId="1076"/>
          <ac:spMkLst>
            <pc:docMk/>
            <pc:sldMk cId="1861147339" sldId="330"/>
            <ac:spMk id="9" creationId="{3F1A9CD3-4ABC-83BB-3B2B-4675068F06FF}"/>
          </ac:spMkLst>
        </pc:spChg>
        <pc:spChg chg="mod">
          <ac:chgData name="Nguyen, Alena Quynh" userId="S::aqn180002@utdallas.edu::2637f5d8-2e7a-4ddb-83d9-0d73e5a5e96c" providerId="AD" clId="Web-{683E65D4-2F75-692A-9195-5DF49C05D199}" dt="2024-02-11T19:26:06.882" v="3099" actId="1076"/>
          <ac:spMkLst>
            <pc:docMk/>
            <pc:sldMk cId="1861147339" sldId="330"/>
            <ac:spMk id="10" creationId="{EF4ACD2C-A9ED-D44E-5BFC-BE0BBF63D7F5}"/>
          </ac:spMkLst>
        </pc:spChg>
        <pc:spChg chg="mod">
          <ac:chgData name="Nguyen, Alena Quynh" userId="S::aqn180002@utdallas.edu::2637f5d8-2e7a-4ddb-83d9-0d73e5a5e96c" providerId="AD" clId="Web-{683E65D4-2F75-692A-9195-5DF49C05D199}" dt="2024-02-11T19:26:06.913" v="3100" actId="1076"/>
          <ac:spMkLst>
            <pc:docMk/>
            <pc:sldMk cId="1861147339" sldId="330"/>
            <ac:spMk id="11" creationId="{BC284325-81C9-4F7C-A084-199859585904}"/>
          </ac:spMkLst>
        </pc:spChg>
        <pc:spChg chg="mod">
          <ac:chgData name="Nguyen, Alena Quynh" userId="S::aqn180002@utdallas.edu::2637f5d8-2e7a-4ddb-83d9-0d73e5a5e96c" providerId="AD" clId="Web-{683E65D4-2F75-692A-9195-5DF49C05D199}" dt="2024-02-11T19:24:36.988" v="3088" actId="20577"/>
          <ac:spMkLst>
            <pc:docMk/>
            <pc:sldMk cId="1861147339" sldId="330"/>
            <ac:spMk id="12" creationId="{86DBB265-B97B-319B-7393-58980B3932E6}"/>
          </ac:spMkLst>
        </pc:spChg>
        <pc:spChg chg="mod">
          <ac:chgData name="Nguyen, Alena Quynh" userId="S::aqn180002@utdallas.edu::2637f5d8-2e7a-4ddb-83d9-0d73e5a5e96c" providerId="AD" clId="Web-{683E65D4-2F75-692A-9195-5DF49C05D199}" dt="2024-02-11T19:26:27.117" v="3106" actId="1076"/>
          <ac:spMkLst>
            <pc:docMk/>
            <pc:sldMk cId="1861147339" sldId="330"/>
            <ac:spMk id="13" creationId="{F4AF42E3-882E-97F0-2F69-3A00AB4FE85C}"/>
          </ac:spMkLst>
        </pc:spChg>
        <pc:spChg chg="mod">
          <ac:chgData name="Nguyen, Alena Quynh" userId="S::aqn180002@utdallas.edu::2637f5d8-2e7a-4ddb-83d9-0d73e5a5e96c" providerId="AD" clId="Web-{683E65D4-2F75-692A-9195-5DF49C05D199}" dt="2024-02-11T19:26:27.117" v="3105" actId="1076"/>
          <ac:spMkLst>
            <pc:docMk/>
            <pc:sldMk cId="1861147339" sldId="330"/>
            <ac:spMk id="14" creationId="{54B7F268-89FB-1474-C2E9-F286BA951B89}"/>
          </ac:spMkLst>
        </pc:spChg>
        <pc:spChg chg="mod">
          <ac:chgData name="Nguyen, Alena Quynh" userId="S::aqn180002@utdallas.edu::2637f5d8-2e7a-4ddb-83d9-0d73e5a5e96c" providerId="AD" clId="Web-{683E65D4-2F75-692A-9195-5DF49C05D199}" dt="2024-02-11T19:26:37.524" v="3107" actId="1076"/>
          <ac:spMkLst>
            <pc:docMk/>
            <pc:sldMk cId="1861147339" sldId="330"/>
            <ac:spMk id="15" creationId="{99A7E278-80DD-30D4-87C9-8C81DCD5B27B}"/>
          </ac:spMkLst>
        </pc:spChg>
        <pc:spChg chg="mod">
          <ac:chgData name="Nguyen, Alena Quynh" userId="S::aqn180002@utdallas.edu::2637f5d8-2e7a-4ddb-83d9-0d73e5a5e96c" providerId="AD" clId="Web-{683E65D4-2F75-692A-9195-5DF49C05D199}" dt="2024-02-11T15:31:17.498" v="178" actId="20577"/>
          <ac:spMkLst>
            <pc:docMk/>
            <pc:sldMk cId="1861147339" sldId="330"/>
            <ac:spMk id="599" creationId="{A7EC32F5-1F0E-DF2D-07F0-5FCBC30EAB85}"/>
          </ac:spMkLst>
        </pc:spChg>
        <pc:spChg chg="mod">
          <ac:chgData name="Nguyen, Alena Quynh" userId="S::aqn180002@utdallas.edu::2637f5d8-2e7a-4ddb-83d9-0d73e5a5e96c" providerId="AD" clId="Web-{683E65D4-2F75-692A-9195-5DF49C05D199}" dt="2024-02-11T19:20:53.133" v="3042" actId="1076"/>
          <ac:spMkLst>
            <pc:docMk/>
            <pc:sldMk cId="1861147339" sldId="330"/>
            <ac:spMk id="612" creationId="{0875AD14-DB9C-B313-5B51-9512D6904E3D}"/>
          </ac:spMkLst>
        </pc:spChg>
        <pc:cxnChg chg="add mod">
          <ac:chgData name="Nguyen, Alena Quynh" userId="S::aqn180002@utdallas.edu::2637f5d8-2e7a-4ddb-83d9-0d73e5a5e96c" providerId="AD" clId="Web-{683E65D4-2F75-692A-9195-5DF49C05D199}" dt="2024-02-11T19:25:37.896" v="3096" actId="1076"/>
          <ac:cxnSpMkLst>
            <pc:docMk/>
            <pc:sldMk cId="1861147339" sldId="330"/>
            <ac:cxnSpMk id="2" creationId="{EB514C1E-B836-1B01-2B23-62356AD6BA28}"/>
          </ac:cxnSpMkLst>
        </pc:cxnChg>
        <pc:cxnChg chg="mod">
          <ac:chgData name="Nguyen, Alena Quynh" userId="S::aqn180002@utdallas.edu::2637f5d8-2e7a-4ddb-83d9-0d73e5a5e96c" providerId="AD" clId="Web-{683E65D4-2F75-692A-9195-5DF49C05D199}" dt="2024-02-11T19:25:41.162" v="3097" actId="1076"/>
          <ac:cxnSpMkLst>
            <pc:docMk/>
            <pc:sldMk cId="1861147339" sldId="330"/>
            <ac:cxnSpMk id="4" creationId="{788BC857-D7DB-B488-3A50-C9AEDDEBEF8D}"/>
          </ac:cxnSpMkLst>
        </pc:cxnChg>
      </pc:sldChg>
      <pc:sldChg chg="new del">
        <pc:chgData name="Nguyen, Alena Quynh" userId="S::aqn180002@utdallas.edu::2637f5d8-2e7a-4ddb-83d9-0d73e5a5e96c" providerId="AD" clId="Web-{683E65D4-2F75-692A-9195-5DF49C05D199}" dt="2024-02-11T19:09:17.889" v="2380"/>
        <pc:sldMkLst>
          <pc:docMk/>
          <pc:sldMk cId="3184571645" sldId="331"/>
        </pc:sldMkLst>
      </pc:sldChg>
    </pc:docChg>
  </pc:docChgLst>
  <pc:docChgLst>
    <pc:chgData name="Vannucchi, Lisa Julie" userId="S::ljv210001@utdallas.edu::cd4e06d6-e4d5-4129-9ef9-5fd8064d429e" providerId="AD" clId="Web-{73B982F2-B588-9B64-7062-A898612A2B84}"/>
    <pc:docChg chg="modSld">
      <pc:chgData name="Vannucchi, Lisa Julie" userId="S::ljv210001@utdallas.edu::cd4e06d6-e4d5-4129-9ef9-5fd8064d429e" providerId="AD" clId="Web-{73B982F2-B588-9B64-7062-A898612A2B84}" dt="2024-02-11T16:54:00.219" v="1151" actId="20577"/>
      <pc:docMkLst>
        <pc:docMk/>
      </pc:docMkLst>
      <pc:sldChg chg="addSp delSp modSp">
        <pc:chgData name="Vannucchi, Lisa Julie" userId="S::ljv210001@utdallas.edu::cd4e06d6-e4d5-4129-9ef9-5fd8064d429e" providerId="AD" clId="Web-{73B982F2-B588-9B64-7062-A898612A2B84}" dt="2024-02-11T16:54:00.219" v="1151" actId="20577"/>
        <pc:sldMkLst>
          <pc:docMk/>
          <pc:sldMk cId="0" sldId="272"/>
        </pc:sldMkLst>
        <pc:spChg chg="add mod">
          <ac:chgData name="Vannucchi, Lisa Julie" userId="S::ljv210001@utdallas.edu::cd4e06d6-e4d5-4129-9ef9-5fd8064d429e" providerId="AD" clId="Web-{73B982F2-B588-9B64-7062-A898612A2B84}" dt="2024-02-11T16:31:16.633" v="778" actId="1076"/>
          <ac:spMkLst>
            <pc:docMk/>
            <pc:sldMk cId="0" sldId="272"/>
            <ac:spMk id="2" creationId="{088ABED2-CDB0-D65B-26F6-1EE570D3639A}"/>
          </ac:spMkLst>
        </pc:spChg>
        <pc:spChg chg="add mod">
          <ac:chgData name="Vannucchi, Lisa Julie" userId="S::ljv210001@utdallas.edu::cd4e06d6-e4d5-4129-9ef9-5fd8064d429e" providerId="AD" clId="Web-{73B982F2-B588-9B64-7062-A898612A2B84}" dt="2024-02-11T16:34:55.172" v="1027" actId="1076"/>
          <ac:spMkLst>
            <pc:docMk/>
            <pc:sldMk cId="0" sldId="272"/>
            <ac:spMk id="4" creationId="{D19E9671-0AF0-F637-BD90-61E0AD727E48}"/>
          </ac:spMkLst>
        </pc:spChg>
        <pc:spChg chg="add mod">
          <ac:chgData name="Vannucchi, Lisa Julie" userId="S::ljv210001@utdallas.edu::cd4e06d6-e4d5-4129-9ef9-5fd8064d429e" providerId="AD" clId="Web-{73B982F2-B588-9B64-7062-A898612A2B84}" dt="2024-02-11T16:34:49.360" v="1026" actId="1076"/>
          <ac:spMkLst>
            <pc:docMk/>
            <pc:sldMk cId="0" sldId="272"/>
            <ac:spMk id="5" creationId="{B52DFB5F-F53E-6840-2222-8A37F8017CD9}"/>
          </ac:spMkLst>
        </pc:spChg>
        <pc:spChg chg="add mod">
          <ac:chgData name="Vannucchi, Lisa Julie" userId="S::ljv210001@utdallas.edu::cd4e06d6-e4d5-4129-9ef9-5fd8064d429e" providerId="AD" clId="Web-{73B982F2-B588-9B64-7062-A898612A2B84}" dt="2024-02-11T16:54:00.219" v="1151" actId="20577"/>
          <ac:spMkLst>
            <pc:docMk/>
            <pc:sldMk cId="0" sldId="272"/>
            <ac:spMk id="6" creationId="{D7BB05EB-0B72-7AA6-D4CC-83470ED78FAC}"/>
          </ac:spMkLst>
        </pc:spChg>
        <pc:spChg chg="mod">
          <ac:chgData name="Vannucchi, Lisa Julie" userId="S::ljv210001@utdallas.edu::cd4e06d6-e4d5-4129-9ef9-5fd8064d429e" providerId="AD" clId="Web-{73B982F2-B588-9B64-7062-A898612A2B84}" dt="2024-02-11T15:44:16.457" v="22" actId="1076"/>
          <ac:spMkLst>
            <pc:docMk/>
            <pc:sldMk cId="0" sldId="272"/>
            <ac:spMk id="444" creationId="{00000000-0000-0000-0000-000000000000}"/>
          </ac:spMkLst>
        </pc:spChg>
        <pc:spChg chg="del">
          <ac:chgData name="Vannucchi, Lisa Julie" userId="S::ljv210001@utdallas.edu::cd4e06d6-e4d5-4129-9ef9-5fd8064d429e" providerId="AD" clId="Web-{73B982F2-B588-9B64-7062-A898612A2B84}" dt="2024-02-11T15:42:01.436" v="0"/>
          <ac:spMkLst>
            <pc:docMk/>
            <pc:sldMk cId="0" sldId="272"/>
            <ac:spMk id="446" creationId="{00000000-0000-0000-0000-000000000000}"/>
          </ac:spMkLst>
        </pc:spChg>
        <pc:spChg chg="del mod">
          <ac:chgData name="Vannucchi, Lisa Julie" userId="S::ljv210001@utdallas.edu::cd4e06d6-e4d5-4129-9ef9-5fd8064d429e" providerId="AD" clId="Web-{73B982F2-B588-9B64-7062-A898612A2B84}" dt="2024-02-11T15:53:36.917" v="189"/>
          <ac:spMkLst>
            <pc:docMk/>
            <pc:sldMk cId="0" sldId="272"/>
            <ac:spMk id="447" creationId="{00000000-0000-0000-0000-000000000000}"/>
          </ac:spMkLst>
        </pc:spChg>
        <pc:spChg chg="mod">
          <ac:chgData name="Vannucchi, Lisa Julie" userId="S::ljv210001@utdallas.edu::cd4e06d6-e4d5-4129-9ef9-5fd8064d429e" providerId="AD" clId="Web-{73B982F2-B588-9B64-7062-A898612A2B84}" dt="2024-02-11T16:35:05.157" v="1028" actId="1076"/>
          <ac:spMkLst>
            <pc:docMk/>
            <pc:sldMk cId="0" sldId="272"/>
            <ac:spMk id="448" creationId="{00000000-0000-0000-0000-000000000000}"/>
          </ac:spMkLst>
        </pc:spChg>
        <pc:spChg chg="del mod">
          <ac:chgData name="Vannucchi, Lisa Julie" userId="S::ljv210001@utdallas.edu::cd4e06d6-e4d5-4129-9ef9-5fd8064d429e" providerId="AD" clId="Web-{73B982F2-B588-9B64-7062-A898612A2B84}" dt="2024-02-11T16:17:12.239" v="469"/>
          <ac:spMkLst>
            <pc:docMk/>
            <pc:sldMk cId="0" sldId="272"/>
            <ac:spMk id="449" creationId="{00000000-0000-0000-0000-000000000000}"/>
          </ac:spMkLst>
        </pc:spChg>
        <pc:spChg chg="del mod">
          <ac:chgData name="Vannucchi, Lisa Julie" userId="S::ljv210001@utdallas.edu::cd4e06d6-e4d5-4129-9ef9-5fd8064d429e" providerId="AD" clId="Web-{73B982F2-B588-9B64-7062-A898612A2B84}" dt="2024-02-11T16:30:55.350" v="775"/>
          <ac:spMkLst>
            <pc:docMk/>
            <pc:sldMk cId="0" sldId="272"/>
            <ac:spMk id="450" creationId="{00000000-0000-0000-0000-000000000000}"/>
          </ac:spMkLst>
        </pc:spChg>
        <pc:picChg chg="add mod">
          <ac:chgData name="Vannucchi, Lisa Julie" userId="S::ljv210001@utdallas.edu::cd4e06d6-e4d5-4129-9ef9-5fd8064d429e" providerId="AD" clId="Web-{73B982F2-B588-9B64-7062-A898612A2B84}" dt="2024-02-11T16:35:20.392" v="1029" actId="1076"/>
          <ac:picMkLst>
            <pc:docMk/>
            <pc:sldMk cId="0" sldId="272"/>
            <ac:picMk id="3" creationId="{10A38D22-DCC3-EC1C-8792-646374605292}"/>
          </ac:picMkLst>
        </pc:picChg>
        <pc:cxnChg chg="del">
          <ac:chgData name="Vannucchi, Lisa Julie" userId="S::ljv210001@utdallas.edu::cd4e06d6-e4d5-4129-9ef9-5fd8064d429e" providerId="AD" clId="Web-{73B982F2-B588-9B64-7062-A898612A2B84}" dt="2024-02-11T16:41:18.813" v="1096"/>
          <ac:cxnSpMkLst>
            <pc:docMk/>
            <pc:sldMk cId="0" sldId="272"/>
            <ac:cxnSpMk id="451" creationId="{00000000-0000-0000-0000-000000000000}"/>
          </ac:cxnSpMkLst>
        </pc:cxnChg>
        <pc:cxnChg chg="del mod">
          <ac:chgData name="Vannucchi, Lisa Julie" userId="S::ljv210001@utdallas.edu::cd4e06d6-e4d5-4129-9ef9-5fd8064d429e" providerId="AD" clId="Web-{73B982F2-B588-9B64-7062-A898612A2B84}" dt="2024-02-11T16:41:20" v="1097"/>
          <ac:cxnSpMkLst>
            <pc:docMk/>
            <pc:sldMk cId="0" sldId="272"/>
            <ac:cxnSpMk id="452" creationId="{00000000-0000-0000-0000-000000000000}"/>
          </ac:cxnSpMkLst>
        </pc:cxnChg>
        <pc:cxnChg chg="del">
          <ac:chgData name="Vannucchi, Lisa Julie" userId="S::ljv210001@utdallas.edu::cd4e06d6-e4d5-4129-9ef9-5fd8064d429e" providerId="AD" clId="Web-{73B982F2-B588-9B64-7062-A898612A2B84}" dt="2024-02-11T16:41:21.125" v="1098"/>
          <ac:cxnSpMkLst>
            <pc:docMk/>
            <pc:sldMk cId="0" sldId="272"/>
            <ac:cxnSpMk id="453" creationId="{00000000-0000-0000-0000-000000000000}"/>
          </ac:cxnSpMkLst>
        </pc:cxnChg>
        <pc:cxnChg chg="del">
          <ac:chgData name="Vannucchi, Lisa Julie" userId="S::ljv210001@utdallas.edu::cd4e06d6-e4d5-4129-9ef9-5fd8064d429e" providerId="AD" clId="Web-{73B982F2-B588-9B64-7062-A898612A2B84}" dt="2024-02-11T16:41:22.500" v="1099"/>
          <ac:cxnSpMkLst>
            <pc:docMk/>
            <pc:sldMk cId="0" sldId="272"/>
            <ac:cxnSpMk id="454" creationId="{00000000-0000-0000-0000-000000000000}"/>
          </ac:cxnSpMkLst>
        </pc:cxnChg>
        <pc:cxnChg chg="del">
          <ac:chgData name="Vannucchi, Lisa Julie" userId="S::ljv210001@utdallas.edu::cd4e06d6-e4d5-4129-9ef9-5fd8064d429e" providerId="AD" clId="Web-{73B982F2-B588-9B64-7062-A898612A2B84}" dt="2024-02-11T16:41:25.641" v="1100"/>
          <ac:cxnSpMkLst>
            <pc:docMk/>
            <pc:sldMk cId="0" sldId="272"/>
            <ac:cxnSpMk id="455" creationId="{00000000-0000-0000-0000-000000000000}"/>
          </ac:cxnSpMkLst>
        </pc:cxnChg>
      </pc:sldChg>
    </pc:docChg>
  </pc:docChgLst>
  <pc:docChgLst>
    <pc:chgData name="Pikna, Spencer Robert" userId="S::srp180011@utdallas.edu::4b5656b3-2594-4092-ae6c-2a201f1b79b5" providerId="AD" clId="Web-{46FAE249-7188-69E9-69B4-EE7F7A80CC50}"/>
    <pc:docChg chg="delSld modSld">
      <pc:chgData name="Pikna, Spencer Robert" userId="S::srp180011@utdallas.edu::4b5656b3-2594-4092-ae6c-2a201f1b79b5" providerId="AD" clId="Web-{46FAE249-7188-69E9-69B4-EE7F7A80CC50}" dt="2024-02-19T00:32:58.064" v="1309" actId="20577"/>
      <pc:docMkLst>
        <pc:docMk/>
      </pc:docMkLst>
      <pc:sldChg chg="del">
        <pc:chgData name="Pikna, Spencer Robert" userId="S::srp180011@utdallas.edu::4b5656b3-2594-4092-ae6c-2a201f1b79b5" providerId="AD" clId="Web-{46FAE249-7188-69E9-69B4-EE7F7A80CC50}" dt="2024-02-19T00:15:02.114" v="591"/>
        <pc:sldMkLst>
          <pc:docMk/>
          <pc:sldMk cId="212362023" sldId="309"/>
        </pc:sldMkLst>
      </pc:sldChg>
      <pc:sldChg chg="delSp modSp">
        <pc:chgData name="Pikna, Spencer Robert" userId="S::srp180011@utdallas.edu::4b5656b3-2594-4092-ae6c-2a201f1b79b5" providerId="AD" clId="Web-{46FAE249-7188-69E9-69B4-EE7F7A80CC50}" dt="2024-02-19T00:32:58.064" v="1309" actId="20577"/>
        <pc:sldMkLst>
          <pc:docMk/>
          <pc:sldMk cId="970289832" sldId="311"/>
        </pc:sldMkLst>
        <pc:spChg chg="mod">
          <ac:chgData name="Pikna, Spencer Robert" userId="S::srp180011@utdallas.edu::4b5656b3-2594-4092-ae6c-2a201f1b79b5" providerId="AD" clId="Web-{46FAE249-7188-69E9-69B4-EE7F7A80CC50}" dt="2024-02-19T00:32:58.064" v="1309" actId="20577"/>
          <ac:spMkLst>
            <pc:docMk/>
            <pc:sldMk cId="970289832" sldId="311"/>
            <ac:spMk id="2" creationId="{02044FBF-C110-6855-83FE-295E0A8E8A35}"/>
          </ac:spMkLst>
        </pc:spChg>
        <pc:spChg chg="mod">
          <ac:chgData name="Pikna, Spencer Robert" userId="S::srp180011@utdallas.edu::4b5656b3-2594-4092-ae6c-2a201f1b79b5" providerId="AD" clId="Web-{46FAE249-7188-69E9-69B4-EE7F7A80CC50}" dt="2024-02-19T00:14:13.675" v="590" actId="14100"/>
          <ac:spMkLst>
            <pc:docMk/>
            <pc:sldMk cId="970289832" sldId="311"/>
            <ac:spMk id="3" creationId="{D90133EE-BC0A-9725-3831-258D8E155C5C}"/>
          </ac:spMkLst>
        </pc:spChg>
        <pc:spChg chg="del mod">
          <ac:chgData name="Pikna, Spencer Robert" userId="S::srp180011@utdallas.edu::4b5656b3-2594-4092-ae6c-2a201f1b79b5" providerId="AD" clId="Web-{46FAE249-7188-69E9-69B4-EE7F7A80CC50}" dt="2024-02-18T23:17:47.416" v="5"/>
          <ac:spMkLst>
            <pc:docMk/>
            <pc:sldMk cId="970289832" sldId="311"/>
            <ac:spMk id="4" creationId="{046F8731-2043-34CB-2829-AEDB39AA9223}"/>
          </ac:spMkLst>
        </pc:spChg>
        <pc:spChg chg="mod">
          <ac:chgData name="Pikna, Spencer Robert" userId="S::srp180011@utdallas.edu::4b5656b3-2594-4092-ae6c-2a201f1b79b5" providerId="AD" clId="Web-{46FAE249-7188-69E9-69B4-EE7F7A80CC50}" dt="2024-02-19T00:15:53.007" v="593" actId="20577"/>
          <ac:spMkLst>
            <pc:docMk/>
            <pc:sldMk cId="970289832" sldId="311"/>
            <ac:spMk id="212" creationId="{00000000-0000-0000-0000-000000000000}"/>
          </ac:spMkLst>
        </pc:spChg>
        <pc:spChg chg="mod">
          <ac:chgData name="Pikna, Spencer Robert" userId="S::srp180011@utdallas.edu::4b5656b3-2594-4092-ae6c-2a201f1b79b5" providerId="AD" clId="Web-{46FAE249-7188-69E9-69B4-EE7F7A80CC50}" dt="2024-02-19T00:13:23.032" v="586" actId="14100"/>
          <ac:spMkLst>
            <pc:docMk/>
            <pc:sldMk cId="970289832" sldId="311"/>
            <ac:spMk id="214" creationId="{00000000-0000-0000-0000-000000000000}"/>
          </ac:spMkLst>
        </pc:spChg>
      </pc:sldChg>
      <pc:sldChg chg="modSp">
        <pc:chgData name="Pikna, Spencer Robert" userId="S::srp180011@utdallas.edu::4b5656b3-2594-4092-ae6c-2a201f1b79b5" providerId="AD" clId="Web-{46FAE249-7188-69E9-69B4-EE7F7A80CC50}" dt="2024-02-19T00:32:03.796" v="1289" actId="20577"/>
        <pc:sldMkLst>
          <pc:docMk/>
          <pc:sldMk cId="3939914434" sldId="312"/>
        </pc:sldMkLst>
        <pc:spChg chg="mod">
          <ac:chgData name="Pikna, Spencer Robert" userId="S::srp180011@utdallas.edu::4b5656b3-2594-4092-ae6c-2a201f1b79b5" providerId="AD" clId="Web-{46FAE249-7188-69E9-69B4-EE7F7A80CC50}" dt="2024-02-19T00:32:03.796" v="1289" actId="20577"/>
          <ac:spMkLst>
            <pc:docMk/>
            <pc:sldMk cId="3939914434" sldId="312"/>
            <ac:spMk id="212" creationId="{00000000-0000-0000-0000-000000000000}"/>
          </ac:spMkLst>
        </pc:spChg>
      </pc:sldChg>
      <pc:sldChg chg="modSp">
        <pc:chgData name="Pikna, Spencer Robert" userId="S::srp180011@utdallas.edu::4b5656b3-2594-4092-ae6c-2a201f1b79b5" providerId="AD" clId="Web-{46FAE249-7188-69E9-69B4-EE7F7A80CC50}" dt="2024-02-18T23:17:32.618" v="2" actId="20577"/>
        <pc:sldMkLst>
          <pc:docMk/>
          <pc:sldMk cId="2835018665" sldId="341"/>
        </pc:sldMkLst>
        <pc:spChg chg="mod">
          <ac:chgData name="Pikna, Spencer Robert" userId="S::srp180011@utdallas.edu::4b5656b3-2594-4092-ae6c-2a201f1b79b5" providerId="AD" clId="Web-{46FAE249-7188-69E9-69B4-EE7F7A80CC50}" dt="2024-02-18T23:17:32.618" v="2" actId="20577"/>
          <ac:spMkLst>
            <pc:docMk/>
            <pc:sldMk cId="2835018665" sldId="341"/>
            <ac:spMk id="7" creationId="{AA272024-CF34-4D97-8964-E93580938091}"/>
          </ac:spMkLst>
        </pc:spChg>
      </pc:sldChg>
    </pc:docChg>
  </pc:docChgLst>
  <pc:docChgLst>
    <pc:chgData name="Bui, Ruby Ngoc Chau" userId="S::hnb190000@utdallas.edu::5909130f-0b35-4a50-a211-fda871c6de8a" providerId="AD" clId="Web-{E0E2B994-AF46-E15D-B8EF-A1AABBC45A7A}"/>
    <pc:docChg chg="modSld">
      <pc:chgData name="Bui, Ruby Ngoc Chau" userId="S::hnb190000@utdallas.edu::5909130f-0b35-4a50-a211-fda871c6de8a" providerId="AD" clId="Web-{E0E2B994-AF46-E15D-B8EF-A1AABBC45A7A}" dt="2024-02-19T00:16:55.981" v="17" actId="20577"/>
      <pc:docMkLst>
        <pc:docMk/>
      </pc:docMkLst>
      <pc:sldChg chg="modSp">
        <pc:chgData name="Bui, Ruby Ngoc Chau" userId="S::hnb190000@utdallas.edu::5909130f-0b35-4a50-a211-fda871c6de8a" providerId="AD" clId="Web-{E0E2B994-AF46-E15D-B8EF-A1AABBC45A7A}" dt="2024-02-19T00:16:55.981" v="17" actId="20577"/>
        <pc:sldMkLst>
          <pc:docMk/>
          <pc:sldMk cId="0" sldId="273"/>
        </pc:sldMkLst>
        <pc:spChg chg="mod">
          <ac:chgData name="Bui, Ruby Ngoc Chau" userId="S::hnb190000@utdallas.edu::5909130f-0b35-4a50-a211-fda871c6de8a" providerId="AD" clId="Web-{E0E2B994-AF46-E15D-B8EF-A1AABBC45A7A}" dt="2024-02-19T00:16:55.981" v="17" actId="20577"/>
          <ac:spMkLst>
            <pc:docMk/>
            <pc:sldMk cId="0" sldId="273"/>
            <ac:spMk id="4" creationId="{976EDF0D-5BFE-FC87-06A3-D8E7BD6BF8B8}"/>
          </ac:spMkLst>
        </pc:spChg>
      </pc:sldChg>
      <pc:sldChg chg="modSp">
        <pc:chgData name="Bui, Ruby Ngoc Chau" userId="S::hnb190000@utdallas.edu::5909130f-0b35-4a50-a211-fda871c6de8a" providerId="AD" clId="Web-{E0E2B994-AF46-E15D-B8EF-A1AABBC45A7A}" dt="2024-02-19T00:15:17.118" v="2"/>
        <pc:sldMkLst>
          <pc:docMk/>
          <pc:sldMk cId="3939914434" sldId="312"/>
        </pc:sldMkLst>
        <pc:spChg chg="mod">
          <ac:chgData name="Bui, Ruby Ngoc Chau" userId="S::hnb190000@utdallas.edu::5909130f-0b35-4a50-a211-fda871c6de8a" providerId="AD" clId="Web-{E0E2B994-AF46-E15D-B8EF-A1AABBC45A7A}" dt="2024-02-19T00:15:17.118" v="2"/>
          <ac:spMkLst>
            <pc:docMk/>
            <pc:sldMk cId="3939914434" sldId="312"/>
            <ac:spMk id="213" creationId="{00000000-0000-0000-0000-000000000000}"/>
          </ac:spMkLst>
        </pc:spChg>
      </pc:sldChg>
    </pc:docChg>
  </pc:docChgLst>
  <pc:docChgLst>
    <pc:chgData name="Bui, Ruby Ngoc Chau" userId="S::hnb190000@utdallas.edu::5909130f-0b35-4a50-a211-fda871c6de8a" providerId="AD" clId="Web-{8D44181B-E5C0-F79E-7C62-B4EF15E05823}"/>
    <pc:docChg chg="delSld modSld">
      <pc:chgData name="Bui, Ruby Ngoc Chau" userId="S::hnb190000@utdallas.edu::5909130f-0b35-4a50-a211-fda871c6de8a" providerId="AD" clId="Web-{8D44181B-E5C0-F79E-7C62-B4EF15E05823}" dt="2024-02-19T00:14:42.365" v="254" actId="14100"/>
      <pc:docMkLst>
        <pc:docMk/>
      </pc:docMkLst>
      <pc:sldChg chg="addSp modSp">
        <pc:chgData name="Bui, Ruby Ngoc Chau" userId="S::hnb190000@utdallas.edu::5909130f-0b35-4a50-a211-fda871c6de8a" providerId="AD" clId="Web-{8D44181B-E5C0-F79E-7C62-B4EF15E05823}" dt="2024-02-19T00:07:06.376" v="246" actId="20577"/>
        <pc:sldMkLst>
          <pc:docMk/>
          <pc:sldMk cId="0" sldId="273"/>
        </pc:sldMkLst>
        <pc:spChg chg="mod">
          <ac:chgData name="Bui, Ruby Ngoc Chau" userId="S::hnb190000@utdallas.edu::5909130f-0b35-4a50-a211-fda871c6de8a" providerId="AD" clId="Web-{8D44181B-E5C0-F79E-7C62-B4EF15E05823}" dt="2024-02-19T00:02:31.521" v="23" actId="1076"/>
          <ac:spMkLst>
            <pc:docMk/>
            <pc:sldMk cId="0" sldId="273"/>
            <ac:spMk id="2" creationId="{F133DF0E-090E-2241-3873-3375194BC87C}"/>
          </ac:spMkLst>
        </pc:spChg>
        <pc:spChg chg="mod">
          <ac:chgData name="Bui, Ruby Ngoc Chau" userId="S::hnb190000@utdallas.edu::5909130f-0b35-4a50-a211-fda871c6de8a" providerId="AD" clId="Web-{8D44181B-E5C0-F79E-7C62-B4EF15E05823}" dt="2024-02-19T00:02:31.443" v="20" actId="1076"/>
          <ac:spMkLst>
            <pc:docMk/>
            <pc:sldMk cId="0" sldId="273"/>
            <ac:spMk id="3" creationId="{1EB06704-3C2E-5293-71DC-2AEE875FB121}"/>
          </ac:spMkLst>
        </pc:spChg>
        <pc:spChg chg="mod">
          <ac:chgData name="Bui, Ruby Ngoc Chau" userId="S::hnb190000@utdallas.edu::5909130f-0b35-4a50-a211-fda871c6de8a" providerId="AD" clId="Web-{8D44181B-E5C0-F79E-7C62-B4EF15E05823}" dt="2024-02-19T00:03:00.132" v="49" actId="20577"/>
          <ac:spMkLst>
            <pc:docMk/>
            <pc:sldMk cId="0" sldId="273"/>
            <ac:spMk id="4" creationId="{976EDF0D-5BFE-FC87-06A3-D8E7BD6BF8B8}"/>
          </ac:spMkLst>
        </pc:spChg>
        <pc:spChg chg="mod">
          <ac:chgData name="Bui, Ruby Ngoc Chau" userId="S::hnb190000@utdallas.edu::5909130f-0b35-4a50-a211-fda871c6de8a" providerId="AD" clId="Web-{8D44181B-E5C0-F79E-7C62-B4EF15E05823}" dt="2024-02-19T00:02:31.490" v="22" actId="1076"/>
          <ac:spMkLst>
            <pc:docMk/>
            <pc:sldMk cId="0" sldId="273"/>
            <ac:spMk id="5" creationId="{6E843A04-6918-10F9-5CE6-204D8B8615EC}"/>
          </ac:spMkLst>
        </pc:spChg>
        <pc:spChg chg="add mod">
          <ac:chgData name="Bui, Ruby Ngoc Chau" userId="S::hnb190000@utdallas.edu::5909130f-0b35-4a50-a211-fda871c6de8a" providerId="AD" clId="Web-{8D44181B-E5C0-F79E-7C62-B4EF15E05823}" dt="2024-02-19T00:03:36.352" v="59" actId="14100"/>
          <ac:spMkLst>
            <pc:docMk/>
            <pc:sldMk cId="0" sldId="273"/>
            <ac:spMk id="7" creationId="{334241EA-8BFD-C786-A501-B8CC49EACF43}"/>
          </ac:spMkLst>
        </pc:spChg>
        <pc:spChg chg="mod">
          <ac:chgData name="Bui, Ruby Ngoc Chau" userId="S::hnb190000@utdallas.edu::5909130f-0b35-4a50-a211-fda871c6de8a" providerId="AD" clId="Web-{8D44181B-E5C0-F79E-7C62-B4EF15E05823}" dt="2024-02-19T00:06:59.407" v="245" actId="20577"/>
          <ac:spMkLst>
            <pc:docMk/>
            <pc:sldMk cId="0" sldId="273"/>
            <ac:spMk id="12" creationId="{26C69C27-D835-EA4F-57AF-1A14F71434C2}"/>
          </ac:spMkLst>
        </pc:spChg>
        <pc:spChg chg="mod">
          <ac:chgData name="Bui, Ruby Ngoc Chau" userId="S::hnb190000@utdallas.edu::5909130f-0b35-4a50-a211-fda871c6de8a" providerId="AD" clId="Web-{8D44181B-E5C0-F79E-7C62-B4EF15E05823}" dt="2024-02-19T00:02:31.318" v="15" actId="1076"/>
          <ac:spMkLst>
            <pc:docMk/>
            <pc:sldMk cId="0" sldId="273"/>
            <ac:spMk id="461" creationId="{00000000-0000-0000-0000-000000000000}"/>
          </ac:spMkLst>
        </pc:spChg>
        <pc:spChg chg="mod">
          <ac:chgData name="Bui, Ruby Ngoc Chau" userId="S::hnb190000@utdallas.edu::5909130f-0b35-4a50-a211-fda871c6de8a" providerId="AD" clId="Web-{8D44181B-E5C0-F79E-7C62-B4EF15E05823}" dt="2024-02-19T00:02:31.334" v="16" actId="1076"/>
          <ac:spMkLst>
            <pc:docMk/>
            <pc:sldMk cId="0" sldId="273"/>
            <ac:spMk id="462" creationId="{00000000-0000-0000-0000-000000000000}"/>
          </ac:spMkLst>
        </pc:spChg>
        <pc:spChg chg="mod">
          <ac:chgData name="Bui, Ruby Ngoc Chau" userId="S::hnb190000@utdallas.edu::5909130f-0b35-4a50-a211-fda871c6de8a" providerId="AD" clId="Web-{8D44181B-E5C0-F79E-7C62-B4EF15E05823}" dt="2024-02-19T00:02:31.365" v="17" actId="1076"/>
          <ac:spMkLst>
            <pc:docMk/>
            <pc:sldMk cId="0" sldId="273"/>
            <ac:spMk id="464" creationId="{00000000-0000-0000-0000-000000000000}"/>
          </ac:spMkLst>
        </pc:spChg>
        <pc:spChg chg="mod">
          <ac:chgData name="Bui, Ruby Ngoc Chau" userId="S::hnb190000@utdallas.edu::5909130f-0b35-4a50-a211-fda871c6de8a" providerId="AD" clId="Web-{8D44181B-E5C0-F79E-7C62-B4EF15E05823}" dt="2024-02-19T00:04:07.103" v="62" actId="20577"/>
          <ac:spMkLst>
            <pc:docMk/>
            <pc:sldMk cId="0" sldId="273"/>
            <ac:spMk id="465" creationId="{00000000-0000-0000-0000-000000000000}"/>
          </ac:spMkLst>
        </pc:spChg>
        <pc:spChg chg="mod">
          <ac:chgData name="Bui, Ruby Ngoc Chau" userId="S::hnb190000@utdallas.edu::5909130f-0b35-4a50-a211-fda871c6de8a" providerId="AD" clId="Web-{8D44181B-E5C0-F79E-7C62-B4EF15E05823}" dt="2024-02-19T00:03:54.884" v="61" actId="20577"/>
          <ac:spMkLst>
            <pc:docMk/>
            <pc:sldMk cId="0" sldId="273"/>
            <ac:spMk id="466" creationId="{00000000-0000-0000-0000-000000000000}"/>
          </ac:spMkLst>
        </pc:spChg>
        <pc:spChg chg="mod">
          <ac:chgData name="Bui, Ruby Ngoc Chau" userId="S::hnb190000@utdallas.edu::5909130f-0b35-4a50-a211-fda871c6de8a" providerId="AD" clId="Web-{8D44181B-E5C0-F79E-7C62-B4EF15E05823}" dt="2024-02-19T00:07:06.376" v="246" actId="20577"/>
          <ac:spMkLst>
            <pc:docMk/>
            <pc:sldMk cId="0" sldId="273"/>
            <ac:spMk id="467" creationId="{00000000-0000-0000-0000-000000000000}"/>
          </ac:spMkLst>
        </pc:spChg>
        <pc:picChg chg="mod modCrop">
          <ac:chgData name="Bui, Ruby Ngoc Chau" userId="S::hnb190000@utdallas.edu::5909130f-0b35-4a50-a211-fda871c6de8a" providerId="AD" clId="Web-{8D44181B-E5C0-F79E-7C62-B4EF15E05823}" dt="2024-02-19T00:04:44.839" v="71" actId="14100"/>
          <ac:picMkLst>
            <pc:docMk/>
            <pc:sldMk cId="0" sldId="273"/>
            <ac:picMk id="460" creationId="{00000000-0000-0000-0000-000000000000}"/>
          </ac:picMkLst>
        </pc:picChg>
      </pc:sldChg>
      <pc:sldChg chg="modSp">
        <pc:chgData name="Bui, Ruby Ngoc Chau" userId="S::hnb190000@utdallas.edu::5909130f-0b35-4a50-a211-fda871c6de8a" providerId="AD" clId="Web-{8D44181B-E5C0-F79E-7C62-B4EF15E05823}" dt="2024-02-19T00:14:15.755" v="250" actId="14100"/>
        <pc:sldMkLst>
          <pc:docMk/>
          <pc:sldMk cId="2071220270" sldId="307"/>
        </pc:sldMkLst>
        <pc:spChg chg="mod">
          <ac:chgData name="Bui, Ruby Ngoc Chau" userId="S::hnb190000@utdallas.edu::5909130f-0b35-4a50-a211-fda871c6de8a" providerId="AD" clId="Web-{8D44181B-E5C0-F79E-7C62-B4EF15E05823}" dt="2024-02-19T00:14:09.380" v="247" actId="1076"/>
          <ac:spMkLst>
            <pc:docMk/>
            <pc:sldMk cId="2071220270" sldId="307"/>
            <ac:spMk id="212" creationId="{00000000-0000-0000-0000-000000000000}"/>
          </ac:spMkLst>
        </pc:spChg>
        <pc:spChg chg="mod">
          <ac:chgData name="Bui, Ruby Ngoc Chau" userId="S::hnb190000@utdallas.edu::5909130f-0b35-4a50-a211-fda871c6de8a" providerId="AD" clId="Web-{8D44181B-E5C0-F79E-7C62-B4EF15E05823}" dt="2024-02-19T00:14:15.755" v="250" actId="14100"/>
          <ac:spMkLst>
            <pc:docMk/>
            <pc:sldMk cId="2071220270" sldId="307"/>
            <ac:spMk id="213" creationId="{00000000-0000-0000-0000-000000000000}"/>
          </ac:spMkLst>
        </pc:spChg>
      </pc:sldChg>
      <pc:sldChg chg="modSp">
        <pc:chgData name="Bui, Ruby Ngoc Chau" userId="S::hnb190000@utdallas.edu::5909130f-0b35-4a50-a211-fda871c6de8a" providerId="AD" clId="Web-{8D44181B-E5C0-F79E-7C62-B4EF15E05823}" dt="2024-02-18T15:44:34.173" v="0" actId="1076"/>
        <pc:sldMkLst>
          <pc:docMk/>
          <pc:sldMk cId="970289832" sldId="311"/>
        </pc:sldMkLst>
        <pc:picChg chg="mod">
          <ac:chgData name="Bui, Ruby Ngoc Chau" userId="S::hnb190000@utdallas.edu::5909130f-0b35-4a50-a211-fda871c6de8a" providerId="AD" clId="Web-{8D44181B-E5C0-F79E-7C62-B4EF15E05823}" dt="2024-02-18T15:44:34.173" v="0" actId="1076"/>
          <ac:picMkLst>
            <pc:docMk/>
            <pc:sldMk cId="970289832" sldId="311"/>
            <ac:picMk id="209" creationId="{00000000-0000-0000-0000-000000000000}"/>
          </ac:picMkLst>
        </pc:picChg>
      </pc:sldChg>
      <pc:sldChg chg="modSp del">
        <pc:chgData name="Bui, Ruby Ngoc Chau" userId="S::hnb190000@utdallas.edu::5909130f-0b35-4a50-a211-fda871c6de8a" providerId="AD" clId="Web-{8D44181B-E5C0-F79E-7C62-B4EF15E05823}" dt="2024-02-19T00:03:13.163" v="53"/>
        <pc:sldMkLst>
          <pc:docMk/>
          <pc:sldMk cId="2618645648" sldId="316"/>
        </pc:sldMkLst>
        <pc:spChg chg="mod">
          <ac:chgData name="Bui, Ruby Ngoc Chau" userId="S::hnb190000@utdallas.edu::5909130f-0b35-4a50-a211-fda871c6de8a" providerId="AD" clId="Web-{8D44181B-E5C0-F79E-7C62-B4EF15E05823}" dt="2024-02-19T00:01:38.300" v="1" actId="1076"/>
          <ac:spMkLst>
            <pc:docMk/>
            <pc:sldMk cId="2618645648" sldId="316"/>
            <ac:spMk id="7" creationId="{AA272024-CF34-4D97-8964-E93580938091}"/>
          </ac:spMkLst>
        </pc:spChg>
      </pc:sldChg>
      <pc:sldChg chg="addSp delSp modSp">
        <pc:chgData name="Bui, Ruby Ngoc Chau" userId="S::hnb190000@utdallas.edu::5909130f-0b35-4a50-a211-fda871c6de8a" providerId="AD" clId="Web-{8D44181B-E5C0-F79E-7C62-B4EF15E05823}" dt="2024-02-19T00:06:44.985" v="242" actId="14100"/>
        <pc:sldMkLst>
          <pc:docMk/>
          <pc:sldMk cId="3340175652" sldId="317"/>
        </pc:sldMkLst>
        <pc:spChg chg="add mod">
          <ac:chgData name="Bui, Ruby Ngoc Chau" userId="S::hnb190000@utdallas.edu::5909130f-0b35-4a50-a211-fda871c6de8a" providerId="AD" clId="Web-{8D44181B-E5C0-F79E-7C62-B4EF15E05823}" dt="2024-02-19T00:06:44.985" v="242" actId="14100"/>
          <ac:spMkLst>
            <pc:docMk/>
            <pc:sldMk cId="3340175652" sldId="317"/>
            <ac:spMk id="2" creationId="{AA272024-CF34-4D97-8964-E93580938091}"/>
          </ac:spMkLst>
        </pc:spChg>
        <pc:spChg chg="add del mod">
          <ac:chgData name="Bui, Ruby Ngoc Chau" userId="S::hnb190000@utdallas.edu::5909130f-0b35-4a50-a211-fda871c6de8a" providerId="AD" clId="Web-{8D44181B-E5C0-F79E-7C62-B4EF15E05823}" dt="2024-02-19T00:05:44.998" v="133"/>
          <ac:spMkLst>
            <pc:docMk/>
            <pc:sldMk cId="3340175652" sldId="317"/>
            <ac:spMk id="4" creationId="{0BF9BFBA-0896-1B78-BA1C-7459AACC1BAC}"/>
          </ac:spMkLst>
        </pc:spChg>
        <pc:spChg chg="del mod">
          <ac:chgData name="Bui, Ruby Ngoc Chau" userId="S::hnb190000@utdallas.edu::5909130f-0b35-4a50-a211-fda871c6de8a" providerId="AD" clId="Web-{8D44181B-E5C0-F79E-7C62-B4EF15E05823}" dt="2024-02-19T00:06:25.640" v="236"/>
          <ac:spMkLst>
            <pc:docMk/>
            <pc:sldMk cId="3340175652" sldId="317"/>
            <ac:spMk id="5" creationId="{54F3A5F3-AAAC-A100-9658-869DEBB3BA3E}"/>
          </ac:spMkLst>
        </pc:spChg>
        <pc:spChg chg="add del mod">
          <ac:chgData name="Bui, Ruby Ngoc Chau" userId="S::hnb190000@utdallas.edu::5909130f-0b35-4a50-a211-fda871c6de8a" providerId="AD" clId="Web-{8D44181B-E5C0-F79E-7C62-B4EF15E05823}" dt="2024-02-19T00:06:30.281" v="237"/>
          <ac:spMkLst>
            <pc:docMk/>
            <pc:sldMk cId="3340175652" sldId="317"/>
            <ac:spMk id="7" creationId="{A76761F5-4A65-654A-61E6-2345B478112A}"/>
          </ac:spMkLst>
        </pc:spChg>
        <pc:spChg chg="mod">
          <ac:chgData name="Bui, Ruby Ngoc Chau" userId="S::hnb190000@utdallas.edu::5909130f-0b35-4a50-a211-fda871c6de8a" providerId="AD" clId="Web-{8D44181B-E5C0-F79E-7C62-B4EF15E05823}" dt="2024-02-19T00:04:57.027" v="72" actId="20577"/>
          <ac:spMkLst>
            <pc:docMk/>
            <pc:sldMk cId="3340175652" sldId="317"/>
            <ac:spMk id="210" creationId="{00000000-0000-0000-0000-000000000000}"/>
          </ac:spMkLst>
        </pc:spChg>
        <pc:spChg chg="add del mod">
          <ac:chgData name="Bui, Ruby Ngoc Chau" userId="S::hnb190000@utdallas.edu::5909130f-0b35-4a50-a211-fda871c6de8a" providerId="AD" clId="Web-{8D44181B-E5C0-F79E-7C62-B4EF15E05823}" dt="2024-02-19T00:05:44.998" v="133"/>
          <ac:spMkLst>
            <pc:docMk/>
            <pc:sldMk cId="3340175652" sldId="317"/>
            <ac:spMk id="212" creationId="{00000000-0000-0000-0000-000000000000}"/>
          </ac:spMkLst>
        </pc:spChg>
        <pc:picChg chg="mod">
          <ac:chgData name="Bui, Ruby Ngoc Chau" userId="S::hnb190000@utdallas.edu::5909130f-0b35-4a50-a211-fda871c6de8a" providerId="AD" clId="Web-{8D44181B-E5C0-F79E-7C62-B4EF15E05823}" dt="2024-02-19T00:06:33.672" v="239" actId="1076"/>
          <ac:picMkLst>
            <pc:docMk/>
            <pc:sldMk cId="3340175652" sldId="317"/>
            <ac:picMk id="209" creationId="{00000000-0000-0000-0000-000000000000}"/>
          </ac:picMkLst>
        </pc:picChg>
      </pc:sldChg>
      <pc:sldChg chg="delSp modSp">
        <pc:chgData name="Bui, Ruby Ngoc Chau" userId="S::hnb190000@utdallas.edu::5909130f-0b35-4a50-a211-fda871c6de8a" providerId="AD" clId="Web-{8D44181B-E5C0-F79E-7C62-B4EF15E05823}" dt="2024-02-19T00:14:42.365" v="254" actId="14100"/>
        <pc:sldMkLst>
          <pc:docMk/>
          <pc:sldMk cId="1837133038" sldId="333"/>
        </pc:sldMkLst>
        <pc:spChg chg="mod">
          <ac:chgData name="Bui, Ruby Ngoc Chau" userId="S::hnb190000@utdallas.edu::5909130f-0b35-4a50-a211-fda871c6de8a" providerId="AD" clId="Web-{8D44181B-E5C0-F79E-7C62-B4EF15E05823}" dt="2024-02-19T00:14:42.365" v="254" actId="14100"/>
          <ac:spMkLst>
            <pc:docMk/>
            <pc:sldMk cId="1837133038" sldId="333"/>
            <ac:spMk id="3" creationId="{C1B88FAF-8DA0-1ED3-645C-A91058EA5383}"/>
          </ac:spMkLst>
        </pc:spChg>
        <pc:spChg chg="del">
          <ac:chgData name="Bui, Ruby Ngoc Chau" userId="S::hnb190000@utdallas.edu::5909130f-0b35-4a50-a211-fda871c6de8a" providerId="AD" clId="Web-{8D44181B-E5C0-F79E-7C62-B4EF15E05823}" dt="2024-02-19T00:14:37.506" v="252"/>
          <ac:spMkLst>
            <pc:docMk/>
            <pc:sldMk cId="1837133038" sldId="333"/>
            <ac:spMk id="6" creationId="{80D88650-9217-EDA6-21E8-635C5B9A36B2}"/>
          </ac:spMkLst>
        </pc:spChg>
        <pc:spChg chg="mod">
          <ac:chgData name="Bui, Ruby Ngoc Chau" userId="S::hnb190000@utdallas.edu::5909130f-0b35-4a50-a211-fda871c6de8a" providerId="AD" clId="Web-{8D44181B-E5C0-F79E-7C62-B4EF15E05823}" dt="2024-02-19T00:14:40.193" v="253" actId="1076"/>
          <ac:spMkLst>
            <pc:docMk/>
            <pc:sldMk cId="1837133038" sldId="333"/>
            <ac:spMk id="8" creationId="{E496FC61-CDE6-59C3-DEED-616D7BDFAB7E}"/>
          </ac:spMkLst>
        </pc:spChg>
      </pc:sldChg>
    </pc:docChg>
  </pc:docChgLst>
  <pc:docChgLst>
    <pc:chgData name="Vannucchi, Lisa Julie" userId="S::ljv210001@utdallas.edu::cd4e06d6-e4d5-4129-9ef9-5fd8064d429e" providerId="AD" clId="Web-{79A14F36-CC94-C30C-1F7A-1C222523EAFD}"/>
    <pc:docChg chg="delSld modSld sldOrd">
      <pc:chgData name="Vannucchi, Lisa Julie" userId="S::ljv210001@utdallas.edu::cd4e06d6-e4d5-4129-9ef9-5fd8064d429e" providerId="AD" clId="Web-{79A14F36-CC94-C30C-1F7A-1C222523EAFD}" dt="2024-02-17T23:50:31.345" v="621"/>
      <pc:docMkLst>
        <pc:docMk/>
      </pc:docMkLst>
      <pc:sldChg chg="addSp delSp modSp">
        <pc:chgData name="Vannucchi, Lisa Julie" userId="S::ljv210001@utdallas.edu::cd4e06d6-e4d5-4129-9ef9-5fd8064d429e" providerId="AD" clId="Web-{79A14F36-CC94-C30C-1F7A-1C222523EAFD}" dt="2024-02-17T22:56:44.716" v="264" actId="20577"/>
        <pc:sldMkLst>
          <pc:docMk/>
          <pc:sldMk cId="0" sldId="272"/>
        </pc:sldMkLst>
        <pc:spChg chg="mod">
          <ac:chgData name="Vannucchi, Lisa Julie" userId="S::ljv210001@utdallas.edu::cd4e06d6-e4d5-4129-9ef9-5fd8064d429e" providerId="AD" clId="Web-{79A14F36-CC94-C30C-1F7A-1C222523EAFD}" dt="2024-02-17T22:56:44.716" v="264" actId="20577"/>
          <ac:spMkLst>
            <pc:docMk/>
            <pc:sldMk cId="0" sldId="272"/>
            <ac:spMk id="6" creationId="{D7BB05EB-0B72-7AA6-D4CC-83470ED78FAC}"/>
          </ac:spMkLst>
        </pc:spChg>
        <pc:spChg chg="add del">
          <ac:chgData name="Vannucchi, Lisa Julie" userId="S::ljv210001@utdallas.edu::cd4e06d6-e4d5-4129-9ef9-5fd8064d429e" providerId="AD" clId="Web-{79A14F36-CC94-C30C-1F7A-1C222523EAFD}" dt="2024-02-17T22:25:41.113" v="58"/>
          <ac:spMkLst>
            <pc:docMk/>
            <pc:sldMk cId="0" sldId="272"/>
            <ac:spMk id="7" creationId="{EE45BA7F-A74E-2C58-BEA7-FCCB47F45E85}"/>
          </ac:spMkLst>
        </pc:spChg>
        <pc:spChg chg="add del">
          <ac:chgData name="Vannucchi, Lisa Julie" userId="S::ljv210001@utdallas.edu::cd4e06d6-e4d5-4129-9ef9-5fd8064d429e" providerId="AD" clId="Web-{79A14F36-CC94-C30C-1F7A-1C222523EAFD}" dt="2024-02-17T22:26:15.786" v="60"/>
          <ac:spMkLst>
            <pc:docMk/>
            <pc:sldMk cId="0" sldId="272"/>
            <ac:spMk id="8" creationId="{32639EDB-8345-7AD1-5156-D36754D3DB2A}"/>
          </ac:spMkLst>
        </pc:spChg>
        <pc:spChg chg="add mod">
          <ac:chgData name="Vannucchi, Lisa Julie" userId="S::ljv210001@utdallas.edu::cd4e06d6-e4d5-4129-9ef9-5fd8064d429e" providerId="AD" clId="Web-{79A14F36-CC94-C30C-1F7A-1C222523EAFD}" dt="2024-02-17T22:52:25.880" v="212" actId="14100"/>
          <ac:spMkLst>
            <pc:docMk/>
            <pc:sldMk cId="0" sldId="272"/>
            <ac:spMk id="9" creationId="{11D349BE-7275-CE87-2611-17FBF964932B}"/>
          </ac:spMkLst>
        </pc:spChg>
        <pc:spChg chg="mod">
          <ac:chgData name="Vannucchi, Lisa Julie" userId="S::ljv210001@utdallas.edu::cd4e06d6-e4d5-4129-9ef9-5fd8064d429e" providerId="AD" clId="Web-{79A14F36-CC94-C30C-1F7A-1C222523EAFD}" dt="2024-02-17T22:26:45.083" v="62" actId="1076"/>
          <ac:spMkLst>
            <pc:docMk/>
            <pc:sldMk cId="0" sldId="272"/>
            <ac:spMk id="444" creationId="{00000000-0000-0000-0000-000000000000}"/>
          </ac:spMkLst>
        </pc:spChg>
      </pc:sldChg>
      <pc:sldChg chg="addSp delSp modSp ord">
        <pc:chgData name="Vannucchi, Lisa Julie" userId="S::ljv210001@utdallas.edu::cd4e06d6-e4d5-4129-9ef9-5fd8064d429e" providerId="AD" clId="Web-{79A14F36-CC94-C30C-1F7A-1C222523EAFD}" dt="2024-02-17T23:50:31.345" v="621"/>
        <pc:sldMkLst>
          <pc:docMk/>
          <pc:sldMk cId="0" sldId="274"/>
        </pc:sldMkLst>
        <pc:spChg chg="add del mod">
          <ac:chgData name="Vannucchi, Lisa Julie" userId="S::ljv210001@utdallas.edu::cd4e06d6-e4d5-4129-9ef9-5fd8064d429e" providerId="AD" clId="Web-{79A14F36-CC94-C30C-1F7A-1C222523EAFD}" dt="2024-02-17T23:40:20.695" v="548"/>
          <ac:spMkLst>
            <pc:docMk/>
            <pc:sldMk cId="0" sldId="274"/>
            <ac:spMk id="2" creationId="{FE042D17-D700-5A49-4B23-1CF5C737A1ED}"/>
          </ac:spMkLst>
        </pc:spChg>
        <pc:spChg chg="add mod">
          <ac:chgData name="Vannucchi, Lisa Julie" userId="S::ljv210001@utdallas.edu::cd4e06d6-e4d5-4129-9ef9-5fd8064d429e" providerId="AD" clId="Web-{79A14F36-CC94-C30C-1F7A-1C222523EAFD}" dt="2024-02-17T23:46:39.445" v="612" actId="20577"/>
          <ac:spMkLst>
            <pc:docMk/>
            <pc:sldMk cId="0" sldId="274"/>
            <ac:spMk id="3" creationId="{44F59408-1E66-6EAE-3B12-C0395AE2453B}"/>
          </ac:spMkLst>
        </pc:spChg>
        <pc:spChg chg="mod">
          <ac:chgData name="Vannucchi, Lisa Julie" userId="S::ljv210001@utdallas.edu::cd4e06d6-e4d5-4129-9ef9-5fd8064d429e" providerId="AD" clId="Web-{79A14F36-CC94-C30C-1F7A-1C222523EAFD}" dt="2024-02-17T23:46:53.227" v="614" actId="1076"/>
          <ac:spMkLst>
            <pc:docMk/>
            <pc:sldMk cId="0" sldId="274"/>
            <ac:spMk id="495" creationId="{00000000-0000-0000-0000-000000000000}"/>
          </ac:spMkLst>
        </pc:spChg>
        <pc:spChg chg="mod">
          <ac:chgData name="Vannucchi, Lisa Julie" userId="S::ljv210001@utdallas.edu::cd4e06d6-e4d5-4129-9ef9-5fd8064d429e" providerId="AD" clId="Web-{79A14F36-CC94-C30C-1F7A-1C222523EAFD}" dt="2024-02-17T23:13:25.643" v="391" actId="20577"/>
          <ac:spMkLst>
            <pc:docMk/>
            <pc:sldMk cId="0" sldId="274"/>
            <ac:spMk id="496" creationId="{00000000-0000-0000-0000-000000000000}"/>
          </ac:spMkLst>
        </pc:spChg>
        <pc:spChg chg="mod">
          <ac:chgData name="Vannucchi, Lisa Julie" userId="S::ljv210001@utdallas.edu::cd4e06d6-e4d5-4129-9ef9-5fd8064d429e" providerId="AD" clId="Web-{79A14F36-CC94-C30C-1F7A-1C222523EAFD}" dt="2024-02-17T23:13:34.206" v="393" actId="20577"/>
          <ac:spMkLst>
            <pc:docMk/>
            <pc:sldMk cId="0" sldId="274"/>
            <ac:spMk id="497" creationId="{00000000-0000-0000-0000-000000000000}"/>
          </ac:spMkLst>
        </pc:spChg>
        <pc:spChg chg="del mod">
          <ac:chgData name="Vannucchi, Lisa Julie" userId="S::ljv210001@utdallas.edu::cd4e06d6-e4d5-4129-9ef9-5fd8064d429e" providerId="AD" clId="Web-{79A14F36-CC94-C30C-1F7A-1C222523EAFD}" dt="2024-02-17T22:58:36.220" v="299"/>
          <ac:spMkLst>
            <pc:docMk/>
            <pc:sldMk cId="0" sldId="274"/>
            <ac:spMk id="498" creationId="{00000000-0000-0000-0000-000000000000}"/>
          </ac:spMkLst>
        </pc:spChg>
        <pc:spChg chg="mod">
          <ac:chgData name="Vannucchi, Lisa Julie" userId="S::ljv210001@utdallas.edu::cd4e06d6-e4d5-4129-9ef9-5fd8064d429e" providerId="AD" clId="Web-{79A14F36-CC94-C30C-1F7A-1C222523EAFD}" dt="2024-02-17T23:41:49.074" v="559" actId="20577"/>
          <ac:spMkLst>
            <pc:docMk/>
            <pc:sldMk cId="0" sldId="274"/>
            <ac:spMk id="499" creationId="{00000000-0000-0000-0000-000000000000}"/>
          </ac:spMkLst>
        </pc:spChg>
        <pc:grpChg chg="del">
          <ac:chgData name="Vannucchi, Lisa Julie" userId="S::ljv210001@utdallas.edu::cd4e06d6-e4d5-4129-9ef9-5fd8064d429e" providerId="AD" clId="Web-{79A14F36-CC94-C30C-1F7A-1C222523EAFD}" dt="2024-02-17T22:57:23.233" v="276"/>
          <ac:grpSpMkLst>
            <pc:docMk/>
            <pc:sldMk cId="0" sldId="274"/>
            <ac:grpSpMk id="500" creationId="{00000000-0000-0000-0000-000000000000}"/>
          </ac:grpSpMkLst>
        </pc:grpChg>
        <pc:grpChg chg="del">
          <ac:chgData name="Vannucchi, Lisa Julie" userId="S::ljv210001@utdallas.edu::cd4e06d6-e4d5-4129-9ef9-5fd8064d429e" providerId="AD" clId="Web-{79A14F36-CC94-C30C-1F7A-1C222523EAFD}" dt="2024-02-17T22:57:28.405" v="279"/>
          <ac:grpSpMkLst>
            <pc:docMk/>
            <pc:sldMk cId="0" sldId="274"/>
            <ac:grpSpMk id="509" creationId="{00000000-0000-0000-0000-000000000000}"/>
          </ac:grpSpMkLst>
        </pc:grpChg>
        <pc:grpChg chg="del">
          <ac:chgData name="Vannucchi, Lisa Julie" userId="S::ljv210001@utdallas.edu::cd4e06d6-e4d5-4129-9ef9-5fd8064d429e" providerId="AD" clId="Web-{79A14F36-CC94-C30C-1F7A-1C222523EAFD}" dt="2024-02-17T22:57:29.780" v="280"/>
          <ac:grpSpMkLst>
            <pc:docMk/>
            <pc:sldMk cId="0" sldId="274"/>
            <ac:grpSpMk id="512" creationId="{00000000-0000-0000-0000-000000000000}"/>
          </ac:grpSpMkLst>
        </pc:grpChg>
        <pc:grpChg chg="del">
          <ac:chgData name="Vannucchi, Lisa Julie" userId="S::ljv210001@utdallas.edu::cd4e06d6-e4d5-4129-9ef9-5fd8064d429e" providerId="AD" clId="Web-{79A14F36-CC94-C30C-1F7A-1C222523EAFD}" dt="2024-02-17T22:57:32.093" v="281"/>
          <ac:grpSpMkLst>
            <pc:docMk/>
            <pc:sldMk cId="0" sldId="274"/>
            <ac:grpSpMk id="517" creationId="{00000000-0000-0000-0000-000000000000}"/>
          </ac:grpSpMkLst>
        </pc:grpChg>
        <pc:picChg chg="add del mod">
          <ac:chgData name="Vannucchi, Lisa Julie" userId="S::ljv210001@utdallas.edu::cd4e06d6-e4d5-4129-9ef9-5fd8064d429e" providerId="AD" clId="Web-{79A14F36-CC94-C30C-1F7A-1C222523EAFD}" dt="2024-02-17T23:50:31.345" v="621"/>
          <ac:picMkLst>
            <pc:docMk/>
            <pc:sldMk cId="0" sldId="274"/>
            <ac:picMk id="4" creationId="{9310B82D-A92E-1C32-F98A-2550195D961C}"/>
          </ac:picMkLst>
        </pc:picChg>
        <pc:picChg chg="add mod">
          <ac:chgData name="Vannucchi, Lisa Julie" userId="S::ljv210001@utdallas.edu::cd4e06d6-e4d5-4129-9ef9-5fd8064d429e" providerId="AD" clId="Web-{79A14F36-CC94-C30C-1F7A-1C222523EAFD}" dt="2024-02-17T23:50:29.376" v="620" actId="1076"/>
          <ac:picMkLst>
            <pc:docMk/>
            <pc:sldMk cId="0" sldId="274"/>
            <ac:picMk id="5" creationId="{FC9886E5-7047-A453-AB16-88AF6480756A}"/>
          </ac:picMkLst>
        </pc:picChg>
        <pc:picChg chg="del">
          <ac:chgData name="Vannucchi, Lisa Julie" userId="S::ljv210001@utdallas.edu::cd4e06d6-e4d5-4129-9ef9-5fd8064d429e" providerId="AD" clId="Web-{79A14F36-CC94-C30C-1F7A-1C222523EAFD}" dt="2024-02-17T23:40:07.304" v="545"/>
          <ac:picMkLst>
            <pc:docMk/>
            <pc:sldMk cId="0" sldId="274"/>
            <ac:picMk id="493" creationId="{00000000-0000-0000-0000-000000000000}"/>
          </ac:picMkLst>
        </pc:picChg>
      </pc:sldChg>
      <pc:sldChg chg="addSp modSp">
        <pc:chgData name="Vannucchi, Lisa Julie" userId="S::ljv210001@utdallas.edu::cd4e06d6-e4d5-4129-9ef9-5fd8064d429e" providerId="AD" clId="Web-{79A14F36-CC94-C30C-1F7A-1C222523EAFD}" dt="2024-02-17T19:10:44.608" v="45" actId="20577"/>
        <pc:sldMkLst>
          <pc:docMk/>
          <pc:sldMk cId="0" sldId="275"/>
        </pc:sldMkLst>
        <pc:spChg chg="add mod">
          <ac:chgData name="Vannucchi, Lisa Julie" userId="S::ljv210001@utdallas.edu::cd4e06d6-e4d5-4129-9ef9-5fd8064d429e" providerId="AD" clId="Web-{79A14F36-CC94-C30C-1F7A-1C222523EAFD}" dt="2024-02-17T18:44:24.958" v="37" actId="20577"/>
          <ac:spMkLst>
            <pc:docMk/>
            <pc:sldMk cId="0" sldId="275"/>
            <ac:spMk id="2" creationId="{23037357-621C-F92D-84D7-6D390720A898}"/>
          </ac:spMkLst>
        </pc:spChg>
        <pc:spChg chg="mod">
          <ac:chgData name="Vannucchi, Lisa Julie" userId="S::ljv210001@utdallas.edu::cd4e06d6-e4d5-4129-9ef9-5fd8064d429e" providerId="AD" clId="Web-{79A14F36-CC94-C30C-1F7A-1C222523EAFD}" dt="2024-02-17T19:10:44.608" v="45" actId="20577"/>
          <ac:spMkLst>
            <pc:docMk/>
            <pc:sldMk cId="0" sldId="275"/>
            <ac:spMk id="529" creationId="{00000000-0000-0000-0000-000000000000}"/>
          </ac:spMkLst>
        </pc:spChg>
      </pc:sldChg>
      <pc:sldChg chg="addSp delSp modSp">
        <pc:chgData name="Vannucchi, Lisa Julie" userId="S::ljv210001@utdallas.edu::cd4e06d6-e4d5-4129-9ef9-5fd8064d429e" providerId="AD" clId="Web-{79A14F36-CC94-C30C-1F7A-1C222523EAFD}" dt="2024-02-17T23:36:40.671" v="527" actId="1076"/>
        <pc:sldMkLst>
          <pc:docMk/>
          <pc:sldMk cId="294911212" sldId="314"/>
        </pc:sldMkLst>
        <pc:spChg chg="add mod">
          <ac:chgData name="Vannucchi, Lisa Julie" userId="S::ljv210001@utdallas.edu::cd4e06d6-e4d5-4129-9ef9-5fd8064d429e" providerId="AD" clId="Web-{79A14F36-CC94-C30C-1F7A-1C222523EAFD}" dt="2024-02-17T23:29:29.478" v="522"/>
          <ac:spMkLst>
            <pc:docMk/>
            <pc:sldMk cId="294911212" sldId="314"/>
            <ac:spMk id="2" creationId="{044F62FC-EC95-5BA5-5A0D-AC406620F48F}"/>
          </ac:spMkLst>
        </pc:spChg>
        <pc:spChg chg="mod">
          <ac:chgData name="Vannucchi, Lisa Julie" userId="S::ljv210001@utdallas.edu::cd4e06d6-e4d5-4129-9ef9-5fd8064d429e" providerId="AD" clId="Web-{79A14F36-CC94-C30C-1F7A-1C222523EAFD}" dt="2024-02-17T23:36:02.216" v="525" actId="14100"/>
          <ac:spMkLst>
            <pc:docMk/>
            <pc:sldMk cId="294911212" sldId="314"/>
            <ac:spMk id="5" creationId="{54F3A5F3-AAAC-A100-9658-869DEBB3BA3E}"/>
          </ac:spMkLst>
        </pc:spChg>
        <pc:spChg chg="mod">
          <ac:chgData name="Vannucchi, Lisa Julie" userId="S::ljv210001@utdallas.edu::cd4e06d6-e4d5-4129-9ef9-5fd8064d429e" providerId="AD" clId="Web-{79A14F36-CC94-C30C-1F7A-1C222523EAFD}" dt="2024-02-17T23:36:30.608" v="526" actId="1076"/>
          <ac:spMkLst>
            <pc:docMk/>
            <pc:sldMk cId="294911212" sldId="314"/>
            <ac:spMk id="212" creationId="{00000000-0000-0000-0000-000000000000}"/>
          </ac:spMkLst>
        </pc:spChg>
        <pc:spChg chg="mod">
          <ac:chgData name="Vannucchi, Lisa Julie" userId="S::ljv210001@utdallas.edu::cd4e06d6-e4d5-4129-9ef9-5fd8064d429e" providerId="AD" clId="Web-{79A14F36-CC94-C30C-1F7A-1C222523EAFD}" dt="2024-02-17T23:36:40.671" v="527" actId="1076"/>
          <ac:spMkLst>
            <pc:docMk/>
            <pc:sldMk cId="294911212" sldId="314"/>
            <ac:spMk id="214" creationId="{00000000-0000-0000-0000-000000000000}"/>
          </ac:spMkLst>
        </pc:spChg>
        <pc:picChg chg="add del mod">
          <ac:chgData name="Vannucchi, Lisa Julie" userId="S::ljv210001@utdallas.edu::cd4e06d6-e4d5-4129-9ef9-5fd8064d429e" providerId="AD" clId="Web-{79A14F36-CC94-C30C-1F7A-1C222523EAFD}" dt="2024-02-17T23:26:45.127" v="503"/>
          <ac:picMkLst>
            <pc:docMk/>
            <pc:sldMk cId="294911212" sldId="314"/>
            <ac:picMk id="3" creationId="{5FB9D6A7-6B30-4A48-9CDF-19BEDF7E4889}"/>
          </ac:picMkLst>
        </pc:picChg>
      </pc:sldChg>
      <pc:sldChg chg="del">
        <pc:chgData name="Vannucchi, Lisa Julie" userId="S::ljv210001@utdallas.edu::cd4e06d6-e4d5-4129-9ef9-5fd8064d429e" providerId="AD" clId="Web-{79A14F36-CC94-C30C-1F7A-1C222523EAFD}" dt="2024-02-17T22:59:11.815" v="302"/>
        <pc:sldMkLst>
          <pc:docMk/>
          <pc:sldMk cId="3420398975" sldId="315"/>
        </pc:sldMkLst>
      </pc:sldChg>
    </pc:docChg>
  </pc:docChgLst>
  <pc:docChgLst>
    <pc:chgData name="Pikna, Spencer Robert" userId="S::srp180011@utdallas.edu::4b5656b3-2594-4092-ae6c-2a201f1b79b5" providerId="AD" clId="Web-{37814B32-F560-DE73-7B6E-0B68DB849365}"/>
    <pc:docChg chg="modSld">
      <pc:chgData name="Pikna, Spencer Robert" userId="S::srp180011@utdallas.edu::4b5656b3-2594-4092-ae6c-2a201f1b79b5" providerId="AD" clId="Web-{37814B32-F560-DE73-7B6E-0B68DB849365}" dt="2024-02-17T18:16:31.506" v="0" actId="14100"/>
      <pc:docMkLst>
        <pc:docMk/>
      </pc:docMkLst>
      <pc:sldChg chg="modSp">
        <pc:chgData name="Pikna, Spencer Robert" userId="S::srp180011@utdallas.edu::4b5656b3-2594-4092-ae6c-2a201f1b79b5" providerId="AD" clId="Web-{37814B32-F560-DE73-7B6E-0B68DB849365}" dt="2024-02-17T18:16:31.506" v="0" actId="14100"/>
        <pc:sldMkLst>
          <pc:docMk/>
          <pc:sldMk cId="3939914434" sldId="312"/>
        </pc:sldMkLst>
        <pc:spChg chg="mod">
          <ac:chgData name="Pikna, Spencer Robert" userId="S::srp180011@utdallas.edu::4b5656b3-2594-4092-ae6c-2a201f1b79b5" providerId="AD" clId="Web-{37814B32-F560-DE73-7B6E-0B68DB849365}" dt="2024-02-17T18:16:31.506" v="0" actId="14100"/>
          <ac:spMkLst>
            <pc:docMk/>
            <pc:sldMk cId="3939914434" sldId="312"/>
            <ac:spMk id="212" creationId="{00000000-0000-0000-0000-000000000000}"/>
          </ac:spMkLst>
        </pc:spChg>
      </pc:sldChg>
    </pc:docChg>
  </pc:docChgLst>
  <pc:docChgLst>
    <pc:chgData name="Vannucchi, Lisa Julie" userId="S::ljv210001@utdallas.edu::cd4e06d6-e4d5-4129-9ef9-5fd8064d429e" providerId="AD" clId="Web-{D81864E7-AA7E-43F4-AF04-4020980CE8EB}"/>
    <pc:docChg chg="addSld delSld modSld sldOrd">
      <pc:chgData name="Vannucchi, Lisa Julie" userId="S::ljv210001@utdallas.edu::cd4e06d6-e4d5-4129-9ef9-5fd8064d429e" providerId="AD" clId="Web-{D81864E7-AA7E-43F4-AF04-4020980CE8EB}" dt="2024-02-18T18:22:32.182" v="1428"/>
      <pc:docMkLst>
        <pc:docMk/>
      </pc:docMkLst>
      <pc:sldChg chg="delSp">
        <pc:chgData name="Vannucchi, Lisa Julie" userId="S::ljv210001@utdallas.edu::cd4e06d6-e4d5-4129-9ef9-5fd8064d429e" providerId="AD" clId="Web-{D81864E7-AA7E-43F4-AF04-4020980CE8EB}" dt="2024-02-18T16:13:13.528" v="690"/>
        <pc:sldMkLst>
          <pc:docMk/>
          <pc:sldMk cId="0" sldId="270"/>
        </pc:sldMkLst>
        <pc:spChg chg="del">
          <ac:chgData name="Vannucchi, Lisa Julie" userId="S::ljv210001@utdallas.edu::cd4e06d6-e4d5-4129-9ef9-5fd8064d429e" providerId="AD" clId="Web-{D81864E7-AA7E-43F4-AF04-4020980CE8EB}" dt="2024-02-18T16:13:13.528" v="690"/>
          <ac:spMkLst>
            <pc:docMk/>
            <pc:sldMk cId="0" sldId="270"/>
            <ac:spMk id="3" creationId="{8266A50B-7530-9974-A6E5-2579658E2FF3}"/>
          </ac:spMkLst>
        </pc:spChg>
      </pc:sldChg>
      <pc:sldChg chg="modSp">
        <pc:chgData name="Vannucchi, Lisa Julie" userId="S::ljv210001@utdallas.edu::cd4e06d6-e4d5-4129-9ef9-5fd8064d429e" providerId="AD" clId="Web-{D81864E7-AA7E-43F4-AF04-4020980CE8EB}" dt="2024-02-18T15:55:00.644" v="664" actId="20577"/>
        <pc:sldMkLst>
          <pc:docMk/>
          <pc:sldMk cId="0" sldId="272"/>
        </pc:sldMkLst>
        <pc:spChg chg="mod">
          <ac:chgData name="Vannucchi, Lisa Julie" userId="S::ljv210001@utdallas.edu::cd4e06d6-e4d5-4129-9ef9-5fd8064d429e" providerId="AD" clId="Web-{D81864E7-AA7E-43F4-AF04-4020980CE8EB}" dt="2024-02-18T15:47:10.329" v="660" actId="20577"/>
          <ac:spMkLst>
            <pc:docMk/>
            <pc:sldMk cId="0" sldId="272"/>
            <ac:spMk id="2" creationId="{088ABED2-CDB0-D65B-26F6-1EE570D3639A}"/>
          </ac:spMkLst>
        </pc:spChg>
        <pc:spChg chg="mod">
          <ac:chgData name="Vannucchi, Lisa Julie" userId="S::ljv210001@utdallas.edu::cd4e06d6-e4d5-4129-9ef9-5fd8064d429e" providerId="AD" clId="Web-{D81864E7-AA7E-43F4-AF04-4020980CE8EB}" dt="2024-02-18T15:47:00.704" v="658" actId="20577"/>
          <ac:spMkLst>
            <pc:docMk/>
            <pc:sldMk cId="0" sldId="272"/>
            <ac:spMk id="4" creationId="{D19E9671-0AF0-F637-BD90-61E0AD727E48}"/>
          </ac:spMkLst>
        </pc:spChg>
        <pc:spChg chg="mod">
          <ac:chgData name="Vannucchi, Lisa Julie" userId="S::ljv210001@utdallas.edu::cd4e06d6-e4d5-4129-9ef9-5fd8064d429e" providerId="AD" clId="Web-{D81864E7-AA7E-43F4-AF04-4020980CE8EB}" dt="2024-02-18T15:44:54.168" v="656" actId="20577"/>
          <ac:spMkLst>
            <pc:docMk/>
            <pc:sldMk cId="0" sldId="272"/>
            <ac:spMk id="5" creationId="{B52DFB5F-F53E-6840-2222-8A37F8017CD9}"/>
          </ac:spMkLst>
        </pc:spChg>
        <pc:spChg chg="mod">
          <ac:chgData name="Vannucchi, Lisa Julie" userId="S::ljv210001@utdallas.edu::cd4e06d6-e4d5-4129-9ef9-5fd8064d429e" providerId="AD" clId="Web-{D81864E7-AA7E-43F4-AF04-4020980CE8EB}" dt="2024-02-18T15:55:00.644" v="664" actId="20577"/>
          <ac:spMkLst>
            <pc:docMk/>
            <pc:sldMk cId="0" sldId="272"/>
            <ac:spMk id="6" creationId="{D7BB05EB-0B72-7AA6-D4CC-83470ED78FAC}"/>
          </ac:spMkLst>
        </pc:spChg>
        <pc:spChg chg="mod">
          <ac:chgData name="Vannucchi, Lisa Julie" userId="S::ljv210001@utdallas.edu::cd4e06d6-e4d5-4129-9ef9-5fd8064d429e" providerId="AD" clId="Web-{D81864E7-AA7E-43F4-AF04-4020980CE8EB}" dt="2024-02-18T15:47:19.720" v="662" actId="20577"/>
          <ac:spMkLst>
            <pc:docMk/>
            <pc:sldMk cId="0" sldId="272"/>
            <ac:spMk id="448" creationId="{00000000-0000-0000-0000-000000000000}"/>
          </ac:spMkLst>
        </pc:spChg>
      </pc:sldChg>
      <pc:sldChg chg="addSp delSp modSp">
        <pc:chgData name="Vannucchi, Lisa Julie" userId="S::ljv210001@utdallas.edu::cd4e06d6-e4d5-4129-9ef9-5fd8064d429e" providerId="AD" clId="Web-{D81864E7-AA7E-43F4-AF04-4020980CE8EB}" dt="2024-02-18T15:56:22.851" v="689" actId="20577"/>
        <pc:sldMkLst>
          <pc:docMk/>
          <pc:sldMk cId="0" sldId="274"/>
        </pc:sldMkLst>
        <pc:spChg chg="add del mod">
          <ac:chgData name="Vannucchi, Lisa Julie" userId="S::ljv210001@utdallas.edu::cd4e06d6-e4d5-4129-9ef9-5fd8064d429e" providerId="AD" clId="Web-{D81864E7-AA7E-43F4-AF04-4020980CE8EB}" dt="2024-02-18T14:49:46.429" v="5"/>
          <ac:spMkLst>
            <pc:docMk/>
            <pc:sldMk cId="0" sldId="274"/>
            <ac:spMk id="2" creationId="{106AD183-480E-198E-3CBF-76431E3ABC8D}"/>
          </ac:spMkLst>
        </pc:spChg>
        <pc:spChg chg="mod">
          <ac:chgData name="Vannucchi, Lisa Julie" userId="S::ljv210001@utdallas.edu::cd4e06d6-e4d5-4129-9ef9-5fd8064d429e" providerId="AD" clId="Web-{D81864E7-AA7E-43F4-AF04-4020980CE8EB}" dt="2024-02-18T15:56:22.851" v="689" actId="20577"/>
          <ac:spMkLst>
            <pc:docMk/>
            <pc:sldMk cId="0" sldId="274"/>
            <ac:spMk id="3" creationId="{44F59408-1E66-6EAE-3B12-C0395AE2453B}"/>
          </ac:spMkLst>
        </pc:spChg>
      </pc:sldChg>
      <pc:sldChg chg="addSp modSp">
        <pc:chgData name="Vannucchi, Lisa Julie" userId="S::ljv210001@utdallas.edu::cd4e06d6-e4d5-4129-9ef9-5fd8064d429e" providerId="AD" clId="Web-{D81864E7-AA7E-43F4-AF04-4020980CE8EB}" dt="2024-02-18T16:21:35.410" v="713" actId="20577"/>
        <pc:sldMkLst>
          <pc:docMk/>
          <pc:sldMk cId="0" sldId="275"/>
        </pc:sldMkLst>
        <pc:spChg chg="add mod">
          <ac:chgData name="Vannucchi, Lisa Julie" userId="S::ljv210001@utdallas.edu::cd4e06d6-e4d5-4129-9ef9-5fd8064d429e" providerId="AD" clId="Web-{D81864E7-AA7E-43F4-AF04-4020980CE8EB}" dt="2024-02-18T14:52:30.374" v="50" actId="20577"/>
          <ac:spMkLst>
            <pc:docMk/>
            <pc:sldMk cId="0" sldId="275"/>
            <ac:spMk id="2" creationId="{3CF3C07A-286B-C466-8E44-416CA3CBCDC6}"/>
          </ac:spMkLst>
        </pc:spChg>
        <pc:spChg chg="mod">
          <ac:chgData name="Vannucchi, Lisa Julie" userId="S::ljv210001@utdallas.edu::cd4e06d6-e4d5-4129-9ef9-5fd8064d429e" providerId="AD" clId="Web-{D81864E7-AA7E-43F4-AF04-4020980CE8EB}" dt="2024-02-18T16:21:35.410" v="713" actId="20577"/>
          <ac:spMkLst>
            <pc:docMk/>
            <pc:sldMk cId="0" sldId="275"/>
            <ac:spMk id="529" creationId="{00000000-0000-0000-0000-000000000000}"/>
          </ac:spMkLst>
        </pc:spChg>
        <pc:spChg chg="mod">
          <ac:chgData name="Vannucchi, Lisa Julie" userId="S::ljv210001@utdallas.edu::cd4e06d6-e4d5-4129-9ef9-5fd8064d429e" providerId="AD" clId="Web-{D81864E7-AA7E-43F4-AF04-4020980CE8EB}" dt="2024-02-18T15:19:43.622" v="453" actId="1076"/>
          <ac:spMkLst>
            <pc:docMk/>
            <pc:sldMk cId="0" sldId="275"/>
            <ac:spMk id="530" creationId="{00000000-0000-0000-0000-000000000000}"/>
          </ac:spMkLst>
        </pc:spChg>
        <pc:spChg chg="mod">
          <ac:chgData name="Vannucchi, Lisa Julie" userId="S::ljv210001@utdallas.edu::cd4e06d6-e4d5-4129-9ef9-5fd8064d429e" providerId="AD" clId="Web-{D81864E7-AA7E-43F4-AF04-4020980CE8EB}" dt="2024-02-18T16:21:05.971" v="700" actId="20577"/>
          <ac:spMkLst>
            <pc:docMk/>
            <pc:sldMk cId="0" sldId="275"/>
            <ac:spMk id="531" creationId="{00000000-0000-0000-0000-000000000000}"/>
          </ac:spMkLst>
        </pc:spChg>
        <pc:spChg chg="mod">
          <ac:chgData name="Vannucchi, Lisa Julie" userId="S::ljv210001@utdallas.edu::cd4e06d6-e4d5-4129-9ef9-5fd8064d429e" providerId="AD" clId="Web-{D81864E7-AA7E-43F4-AF04-4020980CE8EB}" dt="2024-02-18T15:19:52.075" v="455" actId="1076"/>
          <ac:spMkLst>
            <pc:docMk/>
            <pc:sldMk cId="0" sldId="275"/>
            <ac:spMk id="532" creationId="{00000000-0000-0000-0000-000000000000}"/>
          </ac:spMkLst>
        </pc:spChg>
        <pc:spChg chg="mod">
          <ac:chgData name="Vannucchi, Lisa Julie" userId="S::ljv210001@utdallas.edu::cd4e06d6-e4d5-4129-9ef9-5fd8064d429e" providerId="AD" clId="Web-{D81864E7-AA7E-43F4-AF04-4020980CE8EB}" dt="2024-02-18T15:36:03.974" v="584" actId="20577"/>
          <ac:spMkLst>
            <pc:docMk/>
            <pc:sldMk cId="0" sldId="275"/>
            <ac:spMk id="533" creationId="{00000000-0000-0000-0000-000000000000}"/>
          </ac:spMkLst>
        </pc:spChg>
        <pc:spChg chg="mod">
          <ac:chgData name="Vannucchi, Lisa Julie" userId="S::ljv210001@utdallas.edu::cd4e06d6-e4d5-4129-9ef9-5fd8064d429e" providerId="AD" clId="Web-{D81864E7-AA7E-43F4-AF04-4020980CE8EB}" dt="2024-02-18T14:53:05.157" v="57" actId="14100"/>
          <ac:spMkLst>
            <pc:docMk/>
            <pc:sldMk cId="0" sldId="275"/>
            <ac:spMk id="534" creationId="{00000000-0000-0000-0000-000000000000}"/>
          </ac:spMkLst>
        </pc:spChg>
      </pc:sldChg>
      <pc:sldChg chg="addSp delSp modSp add ord replId">
        <pc:chgData name="Vannucchi, Lisa Julie" userId="S::ljv210001@utdallas.edu::cd4e06d6-e4d5-4129-9ef9-5fd8064d429e" providerId="AD" clId="Web-{D81864E7-AA7E-43F4-AF04-4020980CE8EB}" dt="2024-02-18T17:00:30.081" v="844" actId="20577"/>
        <pc:sldMkLst>
          <pc:docMk/>
          <pc:sldMk cId="3851241599" sldId="332"/>
        </pc:sldMkLst>
        <pc:spChg chg="add mod">
          <ac:chgData name="Vannucchi, Lisa Julie" userId="S::ljv210001@utdallas.edu::cd4e06d6-e4d5-4129-9ef9-5fd8064d429e" providerId="AD" clId="Web-{D81864E7-AA7E-43F4-AF04-4020980CE8EB}" dt="2024-02-18T16:30:01.851" v="789"/>
          <ac:spMkLst>
            <pc:docMk/>
            <pc:sldMk cId="3851241599" sldId="332"/>
            <ac:spMk id="3" creationId="{1E1EE3C3-6401-2E88-2592-9194E1EB9033}"/>
          </ac:spMkLst>
        </pc:spChg>
        <pc:spChg chg="mod">
          <ac:chgData name="Vannucchi, Lisa Julie" userId="S::ljv210001@utdallas.edu::cd4e06d6-e4d5-4129-9ef9-5fd8064d429e" providerId="AD" clId="Web-{D81864E7-AA7E-43F4-AF04-4020980CE8EB}" dt="2024-02-18T16:30:51.197" v="806" actId="14100"/>
          <ac:spMkLst>
            <pc:docMk/>
            <pc:sldMk cId="3851241599" sldId="332"/>
            <ac:spMk id="210" creationId="{B3F5CCFF-ABDB-A529-4948-E5078B602424}"/>
          </ac:spMkLst>
        </pc:spChg>
        <pc:spChg chg="mod">
          <ac:chgData name="Vannucchi, Lisa Julie" userId="S::ljv210001@utdallas.edu::cd4e06d6-e4d5-4129-9ef9-5fd8064d429e" providerId="AD" clId="Web-{D81864E7-AA7E-43F4-AF04-4020980CE8EB}" dt="2024-02-18T17:00:30.081" v="844" actId="20577"/>
          <ac:spMkLst>
            <pc:docMk/>
            <pc:sldMk cId="3851241599" sldId="332"/>
            <ac:spMk id="212" creationId="{9FF49E87-A2C3-942B-89A8-7DFDC237E0CC}"/>
          </ac:spMkLst>
        </pc:spChg>
        <pc:spChg chg="del mod">
          <ac:chgData name="Vannucchi, Lisa Julie" userId="S::ljv210001@utdallas.edu::cd4e06d6-e4d5-4129-9ef9-5fd8064d429e" providerId="AD" clId="Web-{D81864E7-AA7E-43F4-AF04-4020980CE8EB}" dt="2024-02-18T16:30:01.851" v="789"/>
          <ac:spMkLst>
            <pc:docMk/>
            <pc:sldMk cId="3851241599" sldId="332"/>
            <ac:spMk id="213" creationId="{652E3E10-2500-6B96-76BA-DC63313E9A86}"/>
          </ac:spMkLst>
        </pc:spChg>
      </pc:sldChg>
      <pc:sldChg chg="modSp add del ord replId">
        <pc:chgData name="Vannucchi, Lisa Julie" userId="S::ljv210001@utdallas.edu::cd4e06d6-e4d5-4129-9ef9-5fd8064d429e" providerId="AD" clId="Web-{D81864E7-AA7E-43F4-AF04-4020980CE8EB}" dt="2024-02-18T18:21:49.649" v="1427"/>
        <pc:sldMkLst>
          <pc:docMk/>
          <pc:sldMk cId="2703371183" sldId="334"/>
        </pc:sldMkLst>
        <pc:spChg chg="mod">
          <ac:chgData name="Vannucchi, Lisa Julie" userId="S::ljv210001@utdallas.edu::cd4e06d6-e4d5-4129-9ef9-5fd8064d429e" providerId="AD" clId="Web-{D81864E7-AA7E-43F4-AF04-4020980CE8EB}" dt="2024-02-18T17:07:58.130" v="863" actId="14100"/>
          <ac:spMkLst>
            <pc:docMk/>
            <pc:sldMk cId="2703371183" sldId="334"/>
            <ac:spMk id="210" creationId="{B3F5CCFF-ABDB-A529-4948-E5078B602424}"/>
          </ac:spMkLst>
        </pc:spChg>
      </pc:sldChg>
      <pc:sldChg chg="new del">
        <pc:chgData name="Vannucchi, Lisa Julie" userId="S::ljv210001@utdallas.edu::cd4e06d6-e4d5-4129-9ef9-5fd8064d429e" providerId="AD" clId="Web-{D81864E7-AA7E-43F4-AF04-4020980CE8EB}" dt="2024-02-18T17:35:10.632" v="866"/>
        <pc:sldMkLst>
          <pc:docMk/>
          <pc:sldMk cId="330222317" sldId="335"/>
        </pc:sldMkLst>
      </pc:sldChg>
      <pc:sldChg chg="new del">
        <pc:chgData name="Vannucchi, Lisa Julie" userId="S::ljv210001@utdallas.edu::cd4e06d6-e4d5-4129-9ef9-5fd8064d429e" providerId="AD" clId="Web-{D81864E7-AA7E-43F4-AF04-4020980CE8EB}" dt="2024-02-18T17:48:45.301" v="869"/>
        <pc:sldMkLst>
          <pc:docMk/>
          <pc:sldMk cId="465211068" sldId="336"/>
        </pc:sldMkLst>
      </pc:sldChg>
      <pc:sldChg chg="addSp delSp modSp add ord replId">
        <pc:chgData name="Vannucchi, Lisa Julie" userId="S::ljv210001@utdallas.edu::cd4e06d6-e4d5-4129-9ef9-5fd8064d429e" providerId="AD" clId="Web-{D81864E7-AA7E-43F4-AF04-4020980CE8EB}" dt="2024-02-18T18:21:38.696" v="1426" actId="20577"/>
        <pc:sldMkLst>
          <pc:docMk/>
          <pc:sldMk cId="2853630444" sldId="337"/>
        </pc:sldMkLst>
        <pc:spChg chg="mod">
          <ac:chgData name="Vannucchi, Lisa Julie" userId="S::ljv210001@utdallas.edu::cd4e06d6-e4d5-4129-9ef9-5fd8064d429e" providerId="AD" clId="Web-{D81864E7-AA7E-43F4-AF04-4020980CE8EB}" dt="2024-02-18T18:13:22.178" v="1273" actId="1076"/>
          <ac:spMkLst>
            <pc:docMk/>
            <pc:sldMk cId="2853630444" sldId="337"/>
            <ac:spMk id="2" creationId="{F133DF0E-090E-2241-3873-3375194BC87C}"/>
          </ac:spMkLst>
        </pc:spChg>
        <pc:spChg chg="mod">
          <ac:chgData name="Vannucchi, Lisa Julie" userId="S::ljv210001@utdallas.edu::cd4e06d6-e4d5-4129-9ef9-5fd8064d429e" providerId="AD" clId="Web-{D81864E7-AA7E-43F4-AF04-4020980CE8EB}" dt="2024-02-18T18:13:06.319" v="1271" actId="1076"/>
          <ac:spMkLst>
            <pc:docMk/>
            <pc:sldMk cId="2853630444" sldId="337"/>
            <ac:spMk id="3" creationId="{1EB06704-3C2E-5293-71DC-2AEE875FB121}"/>
          </ac:spMkLst>
        </pc:spChg>
        <pc:spChg chg="mod">
          <ac:chgData name="Vannucchi, Lisa Julie" userId="S::ljv210001@utdallas.edu::cd4e06d6-e4d5-4129-9ef9-5fd8064d429e" providerId="AD" clId="Web-{D81864E7-AA7E-43F4-AF04-4020980CE8EB}" dt="2024-02-18T18:20:41.506" v="1420" actId="1076"/>
          <ac:spMkLst>
            <pc:docMk/>
            <pc:sldMk cId="2853630444" sldId="337"/>
            <ac:spMk id="4" creationId="{976EDF0D-5BFE-FC87-06A3-D8E7BD6BF8B8}"/>
          </ac:spMkLst>
        </pc:spChg>
        <pc:spChg chg="mod">
          <ac:chgData name="Vannucchi, Lisa Julie" userId="S::ljv210001@utdallas.edu::cd4e06d6-e4d5-4129-9ef9-5fd8064d429e" providerId="AD" clId="Web-{D81864E7-AA7E-43F4-AF04-4020980CE8EB}" dt="2024-02-18T18:12:47.537" v="1268" actId="1076"/>
          <ac:spMkLst>
            <pc:docMk/>
            <pc:sldMk cId="2853630444" sldId="337"/>
            <ac:spMk id="5" creationId="{6E843A04-6918-10F9-5CE6-204D8B8615EC}"/>
          </ac:spMkLst>
        </pc:spChg>
        <pc:spChg chg="add mod">
          <ac:chgData name="Vannucchi, Lisa Julie" userId="S::ljv210001@utdallas.edu::cd4e06d6-e4d5-4129-9ef9-5fd8064d429e" providerId="AD" clId="Web-{D81864E7-AA7E-43F4-AF04-4020980CE8EB}" dt="2024-02-18T18:12:59.693" v="1270" actId="1076"/>
          <ac:spMkLst>
            <pc:docMk/>
            <pc:sldMk cId="2853630444" sldId="337"/>
            <ac:spMk id="6" creationId="{94D99603-1117-E3AE-920B-C9A1F06C8E92}"/>
          </ac:spMkLst>
        </pc:spChg>
        <pc:spChg chg="add mod">
          <ac:chgData name="Vannucchi, Lisa Julie" userId="S::ljv210001@utdallas.edu::cd4e06d6-e4d5-4129-9ef9-5fd8064d429e" providerId="AD" clId="Web-{D81864E7-AA7E-43F4-AF04-4020980CE8EB}" dt="2024-02-18T18:20:27.271" v="1418" actId="1076"/>
          <ac:spMkLst>
            <pc:docMk/>
            <pc:sldMk cId="2853630444" sldId="337"/>
            <ac:spMk id="7" creationId="{FC6E2AD5-964D-C6FA-B513-C625577F9C09}"/>
          </ac:spMkLst>
        </pc:spChg>
        <pc:spChg chg="mod">
          <ac:chgData name="Vannucchi, Lisa Julie" userId="S::ljv210001@utdallas.edu::cd4e06d6-e4d5-4129-9ef9-5fd8064d429e" providerId="AD" clId="Web-{D81864E7-AA7E-43F4-AF04-4020980CE8EB}" dt="2024-02-18T18:13:27.272" v="1274" actId="1076"/>
          <ac:spMkLst>
            <pc:docMk/>
            <pc:sldMk cId="2853630444" sldId="337"/>
            <ac:spMk id="8" creationId="{FC58464D-EDF2-1FCE-A26A-FFB902D55B52}"/>
          </ac:spMkLst>
        </pc:spChg>
        <pc:spChg chg="del">
          <ac:chgData name="Vannucchi, Lisa Julie" userId="S::ljv210001@utdallas.edu::cd4e06d6-e4d5-4129-9ef9-5fd8064d429e" providerId="AD" clId="Web-{D81864E7-AA7E-43F4-AF04-4020980CE8EB}" dt="2024-02-18T18:03:57.379" v="1149"/>
          <ac:spMkLst>
            <pc:docMk/>
            <pc:sldMk cId="2853630444" sldId="337"/>
            <ac:spMk id="9" creationId="{8956F263-2AB1-AED8-000E-15E1EA13D69D}"/>
          </ac:spMkLst>
        </pc:spChg>
        <pc:spChg chg="del">
          <ac:chgData name="Vannucchi, Lisa Julie" userId="S::ljv210001@utdallas.edu::cd4e06d6-e4d5-4129-9ef9-5fd8064d429e" providerId="AD" clId="Web-{D81864E7-AA7E-43F4-AF04-4020980CE8EB}" dt="2024-02-18T18:03:52.738" v="1147"/>
          <ac:spMkLst>
            <pc:docMk/>
            <pc:sldMk cId="2853630444" sldId="337"/>
            <ac:spMk id="10" creationId="{948D5467-CE2D-8AAB-E742-42866E46C049}"/>
          </ac:spMkLst>
        </pc:spChg>
        <pc:spChg chg="add mod">
          <ac:chgData name="Vannucchi, Lisa Julie" userId="S::ljv210001@utdallas.edu::cd4e06d6-e4d5-4129-9ef9-5fd8064d429e" providerId="AD" clId="Web-{D81864E7-AA7E-43F4-AF04-4020980CE8EB}" dt="2024-02-18T18:20:22.881" v="1417" actId="1076"/>
          <ac:spMkLst>
            <pc:docMk/>
            <pc:sldMk cId="2853630444" sldId="337"/>
            <ac:spMk id="11" creationId="{E4457851-E2FB-A6A1-1CDF-1CE7B174A14C}"/>
          </ac:spMkLst>
        </pc:spChg>
        <pc:spChg chg="mod">
          <ac:chgData name="Vannucchi, Lisa Julie" userId="S::ljv210001@utdallas.edu::cd4e06d6-e4d5-4129-9ef9-5fd8064d429e" providerId="AD" clId="Web-{D81864E7-AA7E-43F4-AF04-4020980CE8EB}" dt="2024-02-18T18:20:56.507" v="1421" actId="1076"/>
          <ac:spMkLst>
            <pc:docMk/>
            <pc:sldMk cId="2853630444" sldId="337"/>
            <ac:spMk id="12" creationId="{26C69C27-D835-EA4F-57AF-1A14F71434C2}"/>
          </ac:spMkLst>
        </pc:spChg>
        <pc:spChg chg="mod">
          <ac:chgData name="Vannucchi, Lisa Julie" userId="S::ljv210001@utdallas.edu::cd4e06d6-e4d5-4129-9ef9-5fd8064d429e" providerId="AD" clId="Web-{D81864E7-AA7E-43F4-AF04-4020980CE8EB}" dt="2024-02-18T18:18:49.143" v="1414" actId="20577"/>
          <ac:spMkLst>
            <pc:docMk/>
            <pc:sldMk cId="2853630444" sldId="337"/>
            <ac:spMk id="13" creationId="{FF3E3461-9A87-ACBE-96B7-7C5EF36572A7}"/>
          </ac:spMkLst>
        </pc:spChg>
        <pc:spChg chg="add mod">
          <ac:chgData name="Vannucchi, Lisa Julie" userId="S::ljv210001@utdallas.edu::cd4e06d6-e4d5-4129-9ef9-5fd8064d429e" providerId="AD" clId="Web-{D81864E7-AA7E-43F4-AF04-4020980CE8EB}" dt="2024-02-18T18:20:15.833" v="1416" actId="1076"/>
          <ac:spMkLst>
            <pc:docMk/>
            <pc:sldMk cId="2853630444" sldId="337"/>
            <ac:spMk id="14" creationId="{BFA63909-FF1A-40ED-C815-E4D762966489}"/>
          </ac:spMkLst>
        </pc:spChg>
        <pc:spChg chg="add mod">
          <ac:chgData name="Vannucchi, Lisa Julie" userId="S::ljv210001@utdallas.edu::cd4e06d6-e4d5-4129-9ef9-5fd8064d429e" providerId="AD" clId="Web-{D81864E7-AA7E-43F4-AF04-4020980CE8EB}" dt="2024-02-18T18:21:10.195" v="1425" actId="1076"/>
          <ac:spMkLst>
            <pc:docMk/>
            <pc:sldMk cId="2853630444" sldId="337"/>
            <ac:spMk id="15" creationId="{A93DB290-7581-00D0-9433-AD129B989072}"/>
          </ac:spMkLst>
        </pc:spChg>
        <pc:spChg chg="add mod">
          <ac:chgData name="Vannucchi, Lisa Julie" userId="S::ljv210001@utdallas.edu::cd4e06d6-e4d5-4129-9ef9-5fd8064d429e" providerId="AD" clId="Web-{D81864E7-AA7E-43F4-AF04-4020980CE8EB}" dt="2024-02-18T18:21:06.616" v="1424" actId="1076"/>
          <ac:spMkLst>
            <pc:docMk/>
            <pc:sldMk cId="2853630444" sldId="337"/>
            <ac:spMk id="16" creationId="{C5C00B33-1819-CB11-9020-9CCFEFBD7BB2}"/>
          </ac:spMkLst>
        </pc:spChg>
        <pc:spChg chg="add mod">
          <ac:chgData name="Vannucchi, Lisa Julie" userId="S::ljv210001@utdallas.edu::cd4e06d6-e4d5-4129-9ef9-5fd8064d429e" providerId="AD" clId="Web-{D81864E7-AA7E-43F4-AF04-4020980CE8EB}" dt="2024-02-18T18:21:00.085" v="1422" actId="1076"/>
          <ac:spMkLst>
            <pc:docMk/>
            <pc:sldMk cId="2853630444" sldId="337"/>
            <ac:spMk id="17" creationId="{ABD69BF4-FD51-D243-DE40-1B67F18B0FD9}"/>
          </ac:spMkLst>
        </pc:spChg>
        <pc:spChg chg="mod">
          <ac:chgData name="Vannucchi, Lisa Julie" userId="S::ljv210001@utdallas.edu::cd4e06d6-e4d5-4129-9ef9-5fd8064d429e" providerId="AD" clId="Web-{D81864E7-AA7E-43F4-AF04-4020980CE8EB}" dt="2024-02-18T18:12:26.958" v="1265" actId="1076"/>
          <ac:spMkLst>
            <pc:docMk/>
            <pc:sldMk cId="2853630444" sldId="337"/>
            <ac:spMk id="461" creationId="{00000000-0000-0000-0000-000000000000}"/>
          </ac:spMkLst>
        </pc:spChg>
        <pc:spChg chg="mod">
          <ac:chgData name="Vannucchi, Lisa Julie" userId="S::ljv210001@utdallas.edu::cd4e06d6-e4d5-4129-9ef9-5fd8064d429e" providerId="AD" clId="Web-{D81864E7-AA7E-43F4-AF04-4020980CE8EB}" dt="2024-02-18T18:12:40.411" v="1267" actId="1076"/>
          <ac:spMkLst>
            <pc:docMk/>
            <pc:sldMk cId="2853630444" sldId="337"/>
            <ac:spMk id="462" creationId="{00000000-0000-0000-0000-000000000000}"/>
          </ac:spMkLst>
        </pc:spChg>
        <pc:spChg chg="del">
          <ac:chgData name="Vannucchi, Lisa Julie" userId="S::ljv210001@utdallas.edu::cd4e06d6-e4d5-4129-9ef9-5fd8064d429e" providerId="AD" clId="Web-{D81864E7-AA7E-43F4-AF04-4020980CE8EB}" dt="2024-02-18T18:03:55.675" v="1148"/>
          <ac:spMkLst>
            <pc:docMk/>
            <pc:sldMk cId="2853630444" sldId="337"/>
            <ac:spMk id="464" creationId="{00000000-0000-0000-0000-000000000000}"/>
          </ac:spMkLst>
        </pc:spChg>
        <pc:spChg chg="del">
          <ac:chgData name="Vannucchi, Lisa Julie" userId="S::ljv210001@utdallas.edu::cd4e06d6-e4d5-4129-9ef9-5fd8064d429e" providerId="AD" clId="Web-{D81864E7-AA7E-43F4-AF04-4020980CE8EB}" dt="2024-02-18T18:03:50.191" v="1146"/>
          <ac:spMkLst>
            <pc:docMk/>
            <pc:sldMk cId="2853630444" sldId="337"/>
            <ac:spMk id="465" creationId="{00000000-0000-0000-0000-000000000000}"/>
          </ac:spMkLst>
        </pc:spChg>
        <pc:spChg chg="mod">
          <ac:chgData name="Vannucchi, Lisa Julie" userId="S::ljv210001@utdallas.edu::cd4e06d6-e4d5-4129-9ef9-5fd8064d429e" providerId="AD" clId="Web-{D81864E7-AA7E-43F4-AF04-4020980CE8EB}" dt="2024-02-18T18:20:37.334" v="1419" actId="1076"/>
          <ac:spMkLst>
            <pc:docMk/>
            <pc:sldMk cId="2853630444" sldId="337"/>
            <ac:spMk id="466" creationId="{00000000-0000-0000-0000-000000000000}"/>
          </ac:spMkLst>
        </pc:spChg>
        <pc:spChg chg="mod">
          <ac:chgData name="Vannucchi, Lisa Julie" userId="S::ljv210001@utdallas.edu::cd4e06d6-e4d5-4129-9ef9-5fd8064d429e" providerId="AD" clId="Web-{D81864E7-AA7E-43F4-AF04-4020980CE8EB}" dt="2024-02-18T18:21:38.696" v="1426" actId="20577"/>
          <ac:spMkLst>
            <pc:docMk/>
            <pc:sldMk cId="2853630444" sldId="337"/>
            <ac:spMk id="467" creationId="{00000000-0000-0000-0000-000000000000}"/>
          </ac:spMkLst>
        </pc:spChg>
        <pc:picChg chg="mod">
          <ac:chgData name="Vannucchi, Lisa Julie" userId="S::ljv210001@utdallas.edu::cd4e06d6-e4d5-4129-9ef9-5fd8064d429e" providerId="AD" clId="Web-{D81864E7-AA7E-43F4-AF04-4020980CE8EB}" dt="2024-02-18T18:12:21.848" v="1264" actId="1076"/>
          <ac:picMkLst>
            <pc:docMk/>
            <pc:sldMk cId="2853630444" sldId="337"/>
            <ac:picMk id="460" creationId="{00000000-0000-0000-0000-000000000000}"/>
          </ac:picMkLst>
        </pc:picChg>
      </pc:sldChg>
      <pc:sldChg chg="new">
        <pc:chgData name="Vannucchi, Lisa Julie" userId="S::ljv210001@utdallas.edu::cd4e06d6-e4d5-4129-9ef9-5fd8064d429e" providerId="AD" clId="Web-{D81864E7-AA7E-43F4-AF04-4020980CE8EB}" dt="2024-02-18T18:22:32.182" v="1428"/>
        <pc:sldMkLst>
          <pc:docMk/>
          <pc:sldMk cId="1853700272" sldId="338"/>
        </pc:sldMkLst>
      </pc:sldChg>
    </pc:docChg>
  </pc:docChgLst>
  <pc:docChgLst>
    <pc:chgData name="Walters, Vernon Eric" userId="S::vew230001@utdallas.edu::5ab4a41a-c83f-4380-971f-0ec4db147db9" providerId="AD" clId="Web-{A50AD806-3B4F-C84B-C314-74D86DB820A8}"/>
    <pc:docChg chg="addSld delSld modSld sldOrd">
      <pc:chgData name="Walters, Vernon Eric" userId="S::vew230001@utdallas.edu::5ab4a41a-c83f-4380-971f-0ec4db147db9" providerId="AD" clId="Web-{A50AD806-3B4F-C84B-C314-74D86DB820A8}" dt="2024-02-11T13:43:54.715" v="390" actId="1076"/>
      <pc:docMkLst>
        <pc:docMk/>
      </pc:docMkLst>
      <pc:sldChg chg="modSp">
        <pc:chgData name="Walters, Vernon Eric" userId="S::vew230001@utdallas.edu::5ab4a41a-c83f-4380-971f-0ec4db147db9" providerId="AD" clId="Web-{A50AD806-3B4F-C84B-C314-74D86DB820A8}" dt="2024-02-11T13:21:45.538" v="8" actId="20577"/>
        <pc:sldMkLst>
          <pc:docMk/>
          <pc:sldMk cId="0" sldId="276"/>
        </pc:sldMkLst>
        <pc:spChg chg="mod">
          <ac:chgData name="Walters, Vernon Eric" userId="S::vew230001@utdallas.edu::5ab4a41a-c83f-4380-971f-0ec4db147db9" providerId="AD" clId="Web-{A50AD806-3B4F-C84B-C314-74D86DB820A8}" dt="2024-02-11T13:21:45.538" v="8" actId="20577"/>
          <ac:spMkLst>
            <pc:docMk/>
            <pc:sldMk cId="0" sldId="276"/>
            <ac:spMk id="576" creationId="{00000000-0000-0000-0000-000000000000}"/>
          </ac:spMkLst>
        </pc:spChg>
      </pc:sldChg>
      <pc:sldChg chg="modSp">
        <pc:chgData name="Walters, Vernon Eric" userId="S::vew230001@utdallas.edu::5ab4a41a-c83f-4380-971f-0ec4db147db9" providerId="AD" clId="Web-{A50AD806-3B4F-C84B-C314-74D86DB820A8}" dt="2024-02-11T13:27:13.553" v="10" actId="20577"/>
        <pc:sldMkLst>
          <pc:docMk/>
          <pc:sldMk cId="2618645648" sldId="316"/>
        </pc:sldMkLst>
        <pc:spChg chg="mod">
          <ac:chgData name="Walters, Vernon Eric" userId="S::vew230001@utdallas.edu::5ab4a41a-c83f-4380-971f-0ec4db147db9" providerId="AD" clId="Web-{A50AD806-3B4F-C84B-C314-74D86DB820A8}" dt="2024-02-11T13:27:13.553" v="10" actId="20577"/>
          <ac:spMkLst>
            <pc:docMk/>
            <pc:sldMk cId="2618645648" sldId="316"/>
            <ac:spMk id="7" creationId="{AA272024-CF34-4D97-8964-E93580938091}"/>
          </ac:spMkLst>
        </pc:spChg>
      </pc:sldChg>
      <pc:sldChg chg="addSp delSp modSp add ord replId">
        <pc:chgData name="Walters, Vernon Eric" userId="S::vew230001@utdallas.edu::5ab4a41a-c83f-4380-971f-0ec4db147db9" providerId="AD" clId="Web-{A50AD806-3B4F-C84B-C314-74D86DB820A8}" dt="2024-02-11T13:33:02.159" v="142" actId="20577"/>
        <pc:sldMkLst>
          <pc:docMk/>
          <pc:sldMk cId="3404913921" sldId="318"/>
        </pc:sldMkLst>
        <pc:spChg chg="del">
          <ac:chgData name="Walters, Vernon Eric" userId="S::vew230001@utdallas.edu::5ab4a41a-c83f-4380-971f-0ec4db147db9" providerId="AD" clId="Web-{A50AD806-3B4F-C84B-C314-74D86DB820A8}" dt="2024-02-11T13:30:46.295" v="31"/>
          <ac:spMkLst>
            <pc:docMk/>
            <pc:sldMk cId="3404913921" sldId="318"/>
            <ac:spMk id="2" creationId="{02044FBF-C110-6855-83FE-295E0A8E8A35}"/>
          </ac:spMkLst>
        </pc:spChg>
        <pc:spChg chg="del">
          <ac:chgData name="Walters, Vernon Eric" userId="S::vew230001@utdallas.edu::5ab4a41a-c83f-4380-971f-0ec4db147db9" providerId="AD" clId="Web-{A50AD806-3B4F-C84B-C314-74D86DB820A8}" dt="2024-02-11T13:30:43.873" v="30"/>
          <ac:spMkLst>
            <pc:docMk/>
            <pc:sldMk cId="3404913921" sldId="318"/>
            <ac:spMk id="3" creationId="{D90133EE-BC0A-9725-3831-258D8E155C5C}"/>
          </ac:spMkLst>
        </pc:spChg>
        <pc:spChg chg="mod">
          <ac:chgData name="Walters, Vernon Eric" userId="S::vew230001@utdallas.edu::5ab4a41a-c83f-4380-971f-0ec4db147db9" providerId="AD" clId="Web-{A50AD806-3B4F-C84B-C314-74D86DB820A8}" dt="2024-02-11T13:33:02.159" v="142" actId="20577"/>
          <ac:spMkLst>
            <pc:docMk/>
            <pc:sldMk cId="3404913921" sldId="318"/>
            <ac:spMk id="210" creationId="{00000000-0000-0000-0000-000000000000}"/>
          </ac:spMkLst>
        </pc:spChg>
        <pc:spChg chg="add del">
          <ac:chgData name="Walters, Vernon Eric" userId="S::vew230001@utdallas.edu::5ab4a41a-c83f-4380-971f-0ec4db147db9" providerId="AD" clId="Web-{A50AD806-3B4F-C84B-C314-74D86DB820A8}" dt="2024-02-11T13:30:07.465" v="25"/>
          <ac:spMkLst>
            <pc:docMk/>
            <pc:sldMk cId="3404913921" sldId="318"/>
            <ac:spMk id="211" creationId="{00000000-0000-0000-0000-000000000000}"/>
          </ac:spMkLst>
        </pc:spChg>
        <pc:spChg chg="mod">
          <ac:chgData name="Walters, Vernon Eric" userId="S::vew230001@utdallas.edu::5ab4a41a-c83f-4380-971f-0ec4db147db9" providerId="AD" clId="Web-{A50AD806-3B4F-C84B-C314-74D86DB820A8}" dt="2024-02-11T13:32:48.299" v="141" actId="20577"/>
          <ac:spMkLst>
            <pc:docMk/>
            <pc:sldMk cId="3404913921" sldId="318"/>
            <ac:spMk id="212" creationId="{00000000-0000-0000-0000-000000000000}"/>
          </ac:spMkLst>
        </pc:spChg>
        <pc:spChg chg="mod">
          <ac:chgData name="Walters, Vernon Eric" userId="S::vew230001@utdallas.edu::5ab4a41a-c83f-4380-971f-0ec4db147db9" providerId="AD" clId="Web-{A50AD806-3B4F-C84B-C314-74D86DB820A8}" dt="2024-02-11T13:29:58.559" v="22" actId="20577"/>
          <ac:spMkLst>
            <pc:docMk/>
            <pc:sldMk cId="3404913921" sldId="318"/>
            <ac:spMk id="213" creationId="{00000000-0000-0000-0000-000000000000}"/>
          </ac:spMkLst>
        </pc:spChg>
        <pc:spChg chg="del mod">
          <ac:chgData name="Walters, Vernon Eric" userId="S::vew230001@utdallas.edu::5ab4a41a-c83f-4380-971f-0ec4db147db9" providerId="AD" clId="Web-{A50AD806-3B4F-C84B-C314-74D86DB820A8}" dt="2024-02-11T13:30:11.434" v="26"/>
          <ac:spMkLst>
            <pc:docMk/>
            <pc:sldMk cId="3404913921" sldId="318"/>
            <ac:spMk id="214" creationId="{00000000-0000-0000-0000-000000000000}"/>
          </ac:spMkLst>
        </pc:spChg>
      </pc:sldChg>
      <pc:sldChg chg="delSp modSp add replId">
        <pc:chgData name="Walters, Vernon Eric" userId="S::vew230001@utdallas.edu::5ab4a41a-c83f-4380-971f-0ec4db147db9" providerId="AD" clId="Web-{A50AD806-3B4F-C84B-C314-74D86DB820A8}" dt="2024-02-11T13:36:26.166" v="226" actId="1076"/>
        <pc:sldMkLst>
          <pc:docMk/>
          <pc:sldMk cId="2841445713" sldId="319"/>
        </pc:sldMkLst>
        <pc:spChg chg="del">
          <ac:chgData name="Walters, Vernon Eric" userId="S::vew230001@utdallas.edu::5ab4a41a-c83f-4380-971f-0ec4db147db9" providerId="AD" clId="Web-{A50AD806-3B4F-C84B-C314-74D86DB820A8}" dt="2024-02-11T13:36:21.760" v="225"/>
          <ac:spMkLst>
            <pc:docMk/>
            <pc:sldMk cId="2841445713" sldId="319"/>
            <ac:spMk id="2" creationId="{02044FBF-C110-6855-83FE-295E0A8E8A35}"/>
          </ac:spMkLst>
        </pc:spChg>
        <pc:spChg chg="del">
          <ac:chgData name="Walters, Vernon Eric" userId="S::vew230001@utdallas.edu::5ab4a41a-c83f-4380-971f-0ec4db147db9" providerId="AD" clId="Web-{A50AD806-3B4F-C84B-C314-74D86DB820A8}" dt="2024-02-11T13:36:19.291" v="224"/>
          <ac:spMkLst>
            <pc:docMk/>
            <pc:sldMk cId="2841445713" sldId="319"/>
            <ac:spMk id="3" creationId="{D90133EE-BC0A-9725-3831-258D8E155C5C}"/>
          </ac:spMkLst>
        </pc:spChg>
        <pc:spChg chg="mod">
          <ac:chgData name="Walters, Vernon Eric" userId="S::vew230001@utdallas.edu::5ab4a41a-c83f-4380-971f-0ec4db147db9" providerId="AD" clId="Web-{A50AD806-3B4F-C84B-C314-74D86DB820A8}" dt="2024-02-11T13:33:15.831" v="144" actId="20577"/>
          <ac:spMkLst>
            <pc:docMk/>
            <pc:sldMk cId="2841445713" sldId="319"/>
            <ac:spMk id="210" creationId="{00000000-0000-0000-0000-000000000000}"/>
          </ac:spMkLst>
        </pc:spChg>
        <pc:spChg chg="mod">
          <ac:chgData name="Walters, Vernon Eric" userId="S::vew230001@utdallas.edu::5ab4a41a-c83f-4380-971f-0ec4db147db9" providerId="AD" clId="Web-{A50AD806-3B4F-C84B-C314-74D86DB820A8}" dt="2024-02-11T13:36:26.166" v="226" actId="1076"/>
          <ac:spMkLst>
            <pc:docMk/>
            <pc:sldMk cId="2841445713" sldId="319"/>
            <ac:spMk id="212" creationId="{00000000-0000-0000-0000-000000000000}"/>
          </ac:spMkLst>
        </pc:spChg>
        <pc:spChg chg="mod">
          <ac:chgData name="Walters, Vernon Eric" userId="S::vew230001@utdallas.edu::5ab4a41a-c83f-4380-971f-0ec4db147db9" providerId="AD" clId="Web-{A50AD806-3B4F-C84B-C314-74D86DB820A8}" dt="2024-02-11T13:33:40.020" v="150" actId="20577"/>
          <ac:spMkLst>
            <pc:docMk/>
            <pc:sldMk cId="2841445713" sldId="319"/>
            <ac:spMk id="213" creationId="{00000000-0000-0000-0000-000000000000}"/>
          </ac:spMkLst>
        </pc:spChg>
        <pc:spChg chg="del mod">
          <ac:chgData name="Walters, Vernon Eric" userId="S::vew230001@utdallas.edu::5ab4a41a-c83f-4380-971f-0ec4db147db9" providerId="AD" clId="Web-{A50AD806-3B4F-C84B-C314-74D86DB820A8}" dt="2024-02-11T13:34:03.286" v="152"/>
          <ac:spMkLst>
            <pc:docMk/>
            <pc:sldMk cId="2841445713" sldId="319"/>
            <ac:spMk id="214" creationId="{00000000-0000-0000-0000-000000000000}"/>
          </ac:spMkLst>
        </pc:spChg>
      </pc:sldChg>
      <pc:sldChg chg="add del replId">
        <pc:chgData name="Walters, Vernon Eric" userId="S::vew230001@utdallas.edu::5ab4a41a-c83f-4380-971f-0ec4db147db9" providerId="AD" clId="Web-{A50AD806-3B4F-C84B-C314-74D86DB820A8}" dt="2024-02-11T13:38:44.766" v="228"/>
        <pc:sldMkLst>
          <pc:docMk/>
          <pc:sldMk cId="576571566" sldId="320"/>
        </pc:sldMkLst>
      </pc:sldChg>
      <pc:sldChg chg="modSp add ord replId">
        <pc:chgData name="Walters, Vernon Eric" userId="S::vew230001@utdallas.edu::5ab4a41a-c83f-4380-971f-0ec4db147db9" providerId="AD" clId="Web-{A50AD806-3B4F-C84B-C314-74D86DB820A8}" dt="2024-02-11T13:43:54.715" v="390" actId="1076"/>
        <pc:sldMkLst>
          <pc:docMk/>
          <pc:sldMk cId="3989917795" sldId="320"/>
        </pc:sldMkLst>
        <pc:spChg chg="mod">
          <ac:chgData name="Walters, Vernon Eric" userId="S::vew230001@utdallas.edu::5ab4a41a-c83f-4380-971f-0ec4db147db9" providerId="AD" clId="Web-{A50AD806-3B4F-C84B-C314-74D86DB820A8}" dt="2024-02-11T13:40:06.159" v="250" actId="1076"/>
          <ac:spMkLst>
            <pc:docMk/>
            <pc:sldMk cId="3989917795" sldId="320"/>
            <ac:spMk id="2" creationId="{6326AFB9-FDCD-2F7D-7CEC-97F77CCD890E}"/>
          </ac:spMkLst>
        </pc:spChg>
        <pc:spChg chg="mod">
          <ac:chgData name="Walters, Vernon Eric" userId="S::vew230001@utdallas.edu::5ab4a41a-c83f-4380-971f-0ec4db147db9" providerId="AD" clId="Web-{A50AD806-3B4F-C84B-C314-74D86DB820A8}" dt="2024-02-11T13:43:54.715" v="390" actId="1076"/>
          <ac:spMkLst>
            <pc:docMk/>
            <pc:sldMk cId="3989917795" sldId="320"/>
            <ac:spMk id="3" creationId="{F5C8AC88-BF2E-4ED3-E7C3-D7CB56770B50}"/>
          </ac:spMkLst>
        </pc:spChg>
      </pc:sldChg>
    </pc:docChg>
  </pc:docChgLst>
  <pc:docChgLst>
    <pc:chgData name="Bui, Ruby Ngoc Chau" userId="S::hnb190000@utdallas.edu::5909130f-0b35-4a50-a211-fda871c6de8a" providerId="AD" clId="Web-{AFDBF333-32D0-E358-A94A-CF87FAE236E8}"/>
    <pc:docChg chg="modSld">
      <pc:chgData name="Bui, Ruby Ngoc Chau" userId="S::hnb190000@utdallas.edu::5909130f-0b35-4a50-a211-fda871c6de8a" providerId="AD" clId="Web-{AFDBF333-32D0-E358-A94A-CF87FAE236E8}" dt="2024-02-01T18:03:33.740" v="4" actId="20577"/>
      <pc:docMkLst>
        <pc:docMk/>
      </pc:docMkLst>
      <pc:sldChg chg="modSp">
        <pc:chgData name="Bui, Ruby Ngoc Chau" userId="S::hnb190000@utdallas.edu::5909130f-0b35-4a50-a211-fda871c6de8a" providerId="AD" clId="Web-{AFDBF333-32D0-E358-A94A-CF87FAE236E8}" dt="2024-02-01T18:03:23.146" v="0" actId="20577"/>
        <pc:sldMkLst>
          <pc:docMk/>
          <pc:sldMk cId="0" sldId="256"/>
        </pc:sldMkLst>
        <pc:spChg chg="mod">
          <ac:chgData name="Bui, Ruby Ngoc Chau" userId="S::hnb190000@utdallas.edu::5909130f-0b35-4a50-a211-fda871c6de8a" providerId="AD" clId="Web-{AFDBF333-32D0-E358-A94A-CF87FAE236E8}" dt="2024-02-01T18:03:23.146" v="0" actId="20577"/>
          <ac:spMkLst>
            <pc:docMk/>
            <pc:sldMk cId="0" sldId="256"/>
            <ac:spMk id="146" creationId="{00000000-0000-0000-0000-000000000000}"/>
          </ac:spMkLst>
        </pc:spChg>
      </pc:sldChg>
      <pc:sldChg chg="modSp">
        <pc:chgData name="Bui, Ruby Ngoc Chau" userId="S::hnb190000@utdallas.edu::5909130f-0b35-4a50-a211-fda871c6de8a" providerId="AD" clId="Web-{AFDBF333-32D0-E358-A94A-CF87FAE236E8}" dt="2024-02-01T18:03:33.740" v="4" actId="20577"/>
        <pc:sldMkLst>
          <pc:docMk/>
          <pc:sldMk cId="0" sldId="258"/>
        </pc:sldMkLst>
        <pc:spChg chg="mod">
          <ac:chgData name="Bui, Ruby Ngoc Chau" userId="S::hnb190000@utdallas.edu::5909130f-0b35-4a50-a211-fda871c6de8a" providerId="AD" clId="Web-{AFDBF333-32D0-E358-A94A-CF87FAE236E8}" dt="2024-02-01T18:03:33.740" v="4" actId="20577"/>
          <ac:spMkLst>
            <pc:docMk/>
            <pc:sldMk cId="0" sldId="258"/>
            <ac:spMk id="179" creationId="{00000000-0000-0000-0000-000000000000}"/>
          </ac:spMkLst>
        </pc:spChg>
      </pc:sldChg>
    </pc:docChg>
  </pc:docChgLst>
  <pc:docChgLst>
    <pc:chgData name="Pikna, Spencer Robert" userId="S::srp180011@utdallas.edu::4b5656b3-2594-4092-ae6c-2a201f1b79b5" providerId="AD" clId="Web-{3BF4FE8B-0068-74D5-3977-DCDB072FA0F9}"/>
    <pc:docChg chg="modSld">
      <pc:chgData name="Pikna, Spencer Robert" userId="S::srp180011@utdallas.edu::4b5656b3-2594-4092-ae6c-2a201f1b79b5" providerId="AD" clId="Web-{3BF4FE8B-0068-74D5-3977-DCDB072FA0F9}" dt="2024-02-18T17:14:00.480" v="784" actId="20577"/>
      <pc:docMkLst>
        <pc:docMk/>
      </pc:docMkLst>
      <pc:sldChg chg="modCm">
        <pc:chgData name="Pikna, Spencer Robert" userId="S::srp180011@utdallas.edu::4b5656b3-2594-4092-ae6c-2a201f1b79b5" providerId="AD" clId="Web-{3BF4FE8B-0068-74D5-3977-DCDB072FA0F9}" dt="2024-02-18T16:04:07.451" v="0"/>
        <pc:sldMkLst>
          <pc:docMk/>
          <pc:sldMk cId="212362023" sldId="309"/>
        </pc:sldMkLst>
        <pc:extLst>
          <p:ext xmlns:p="http://schemas.openxmlformats.org/presentationml/2006/main" uri="{D6D511B9-2390-475A-947B-AFAB55BFBCF1}">
            <pc226:cmChg xmlns:pc226="http://schemas.microsoft.com/office/powerpoint/2022/06/main/command" chg="">
              <pc226:chgData name="Pikna, Spencer Robert" userId="S::srp180011@utdallas.edu::4b5656b3-2594-4092-ae6c-2a201f1b79b5" providerId="AD" clId="Web-{3BF4FE8B-0068-74D5-3977-DCDB072FA0F9}" dt="2024-02-18T16:04:07.451" v="0"/>
              <pc2:cmMkLst xmlns:pc2="http://schemas.microsoft.com/office/powerpoint/2019/9/main/command">
                <pc:docMk/>
                <pc:sldMk cId="212362023" sldId="309"/>
                <pc2:cmMk id="{736DE5AB-F954-4242-B33C-C5AF77AB9DC6}"/>
              </pc2:cmMkLst>
              <pc226:cmRplyChg chg="add">
                <pc226:chgData name="Pikna, Spencer Robert" userId="S::srp180011@utdallas.edu::4b5656b3-2594-4092-ae6c-2a201f1b79b5" providerId="AD" clId="Web-{3BF4FE8B-0068-74D5-3977-DCDB072FA0F9}" dt="2024-02-18T16:04:07.451" v="0"/>
                <pc2:cmRplyMkLst xmlns:pc2="http://schemas.microsoft.com/office/powerpoint/2019/9/main/command">
                  <pc:docMk/>
                  <pc:sldMk cId="212362023" sldId="309"/>
                  <pc2:cmMk id="{736DE5AB-F954-4242-B33C-C5AF77AB9DC6}"/>
                  <pc2:cmRplyMk id="{01D350C4-F3D6-45A3-9974-C9693F1B7A7C}"/>
                </pc2:cmRplyMkLst>
              </pc226:cmRplyChg>
            </pc226:cmChg>
          </p:ext>
        </pc:extLst>
      </pc:sldChg>
      <pc:sldChg chg="modSp">
        <pc:chgData name="Pikna, Spencer Robert" userId="S::srp180011@utdallas.edu::4b5656b3-2594-4092-ae6c-2a201f1b79b5" providerId="AD" clId="Web-{3BF4FE8B-0068-74D5-3977-DCDB072FA0F9}" dt="2024-02-18T17:13:15.104" v="736" actId="20577"/>
        <pc:sldMkLst>
          <pc:docMk/>
          <pc:sldMk cId="970289832" sldId="311"/>
        </pc:sldMkLst>
        <pc:spChg chg="mod">
          <ac:chgData name="Pikna, Spencer Robert" userId="S::srp180011@utdallas.edu::4b5656b3-2594-4092-ae6c-2a201f1b79b5" providerId="AD" clId="Web-{3BF4FE8B-0068-74D5-3977-DCDB072FA0F9}" dt="2024-02-18T17:13:15.104" v="736" actId="20577"/>
          <ac:spMkLst>
            <pc:docMk/>
            <pc:sldMk cId="970289832" sldId="311"/>
            <ac:spMk id="2" creationId="{02044FBF-C110-6855-83FE-295E0A8E8A35}"/>
          </ac:spMkLst>
        </pc:spChg>
        <pc:spChg chg="mod">
          <ac:chgData name="Pikna, Spencer Robert" userId="S::srp180011@utdallas.edu::4b5656b3-2594-4092-ae6c-2a201f1b79b5" providerId="AD" clId="Web-{3BF4FE8B-0068-74D5-3977-DCDB072FA0F9}" dt="2024-02-18T16:17:01.169" v="340" actId="1076"/>
          <ac:spMkLst>
            <pc:docMk/>
            <pc:sldMk cId="970289832" sldId="311"/>
            <ac:spMk id="3" creationId="{D90133EE-BC0A-9725-3831-258D8E155C5C}"/>
          </ac:spMkLst>
        </pc:spChg>
        <pc:spChg chg="mod">
          <ac:chgData name="Pikna, Spencer Robert" userId="S::srp180011@utdallas.edu::4b5656b3-2594-4092-ae6c-2a201f1b79b5" providerId="AD" clId="Web-{3BF4FE8B-0068-74D5-3977-DCDB072FA0F9}" dt="2024-02-18T16:53:03.638" v="429" actId="20577"/>
          <ac:spMkLst>
            <pc:docMk/>
            <pc:sldMk cId="970289832" sldId="311"/>
            <ac:spMk id="212" creationId="{00000000-0000-0000-0000-000000000000}"/>
          </ac:spMkLst>
        </pc:spChg>
      </pc:sldChg>
      <pc:sldChg chg="modSp">
        <pc:chgData name="Pikna, Spencer Robert" userId="S::srp180011@utdallas.edu::4b5656b3-2594-4092-ae6c-2a201f1b79b5" providerId="AD" clId="Web-{3BF4FE8B-0068-74D5-3977-DCDB072FA0F9}" dt="2024-02-18T17:14:00.480" v="784" actId="20577"/>
        <pc:sldMkLst>
          <pc:docMk/>
          <pc:sldMk cId="3939914434" sldId="312"/>
        </pc:sldMkLst>
        <pc:spChg chg="mod">
          <ac:chgData name="Pikna, Spencer Robert" userId="S::srp180011@utdallas.edu::4b5656b3-2594-4092-ae6c-2a201f1b79b5" providerId="AD" clId="Web-{3BF4FE8B-0068-74D5-3977-DCDB072FA0F9}" dt="2024-02-18T16:49:48.521" v="359" actId="20577"/>
          <ac:spMkLst>
            <pc:docMk/>
            <pc:sldMk cId="3939914434" sldId="312"/>
            <ac:spMk id="2" creationId="{D58A0C74-BBC2-58CA-EA9D-E9889B693BD9}"/>
          </ac:spMkLst>
        </pc:spChg>
        <pc:spChg chg="mod">
          <ac:chgData name="Pikna, Spencer Robert" userId="S::srp180011@utdallas.edu::4b5656b3-2594-4092-ae6c-2a201f1b79b5" providerId="AD" clId="Web-{3BF4FE8B-0068-74D5-3977-DCDB072FA0F9}" dt="2024-02-18T17:14:00.480" v="784" actId="20577"/>
          <ac:spMkLst>
            <pc:docMk/>
            <pc:sldMk cId="3939914434" sldId="312"/>
            <ac:spMk id="212" creationId="{00000000-0000-0000-0000-000000000000}"/>
          </ac:spMkLst>
        </pc:spChg>
      </pc:sldChg>
    </pc:docChg>
  </pc:docChgLst>
  <pc:docChgLst>
    <pc:chgData name="Pikna, Spencer Robert" userId="S::srp180011@utdallas.edu::4b5656b3-2594-4092-ae6c-2a201f1b79b5" providerId="AD" clId="Web-{81DA4DAA-3EE4-B13F-6CF5-245F5EBF3CAA}"/>
    <pc:docChg chg="modSld">
      <pc:chgData name="Pikna, Spencer Robert" userId="S::srp180011@utdallas.edu::4b5656b3-2594-4092-ae6c-2a201f1b79b5" providerId="AD" clId="Web-{81DA4DAA-3EE4-B13F-6CF5-245F5EBF3CAA}" dt="2024-02-17T04:53:19.581" v="90" actId="20577"/>
      <pc:docMkLst>
        <pc:docMk/>
      </pc:docMkLst>
      <pc:sldChg chg="modSp">
        <pc:chgData name="Pikna, Spencer Robert" userId="S::srp180011@utdallas.edu::4b5656b3-2594-4092-ae6c-2a201f1b79b5" providerId="AD" clId="Web-{81DA4DAA-3EE4-B13F-6CF5-245F5EBF3CAA}" dt="2024-02-17T04:53:19.581" v="90" actId="20577"/>
        <pc:sldMkLst>
          <pc:docMk/>
          <pc:sldMk cId="212362023" sldId="309"/>
        </pc:sldMkLst>
        <pc:spChg chg="mod">
          <ac:chgData name="Pikna, Spencer Robert" userId="S::srp180011@utdallas.edu::4b5656b3-2594-4092-ae6c-2a201f1b79b5" providerId="AD" clId="Web-{81DA4DAA-3EE4-B13F-6CF5-245F5EBF3CAA}" dt="2024-02-17T04:53:19.581" v="90" actId="20577"/>
          <ac:spMkLst>
            <pc:docMk/>
            <pc:sldMk cId="212362023" sldId="309"/>
            <ac:spMk id="3" creationId="{F5C8AC88-BF2E-4ED3-E7C3-D7CB56770B50}"/>
          </ac:spMkLst>
        </pc:spChg>
      </pc:sldChg>
      <pc:sldChg chg="modSp">
        <pc:chgData name="Pikna, Spencer Robert" userId="S::srp180011@utdallas.edu::4b5656b3-2594-4092-ae6c-2a201f1b79b5" providerId="AD" clId="Web-{81DA4DAA-3EE4-B13F-6CF5-245F5EBF3CAA}" dt="2024-02-17T04:51:54.734" v="71" actId="20577"/>
        <pc:sldMkLst>
          <pc:docMk/>
          <pc:sldMk cId="970289832" sldId="311"/>
        </pc:sldMkLst>
        <pc:spChg chg="mod">
          <ac:chgData name="Pikna, Spencer Robert" userId="S::srp180011@utdallas.edu::4b5656b3-2594-4092-ae6c-2a201f1b79b5" providerId="AD" clId="Web-{81DA4DAA-3EE4-B13F-6CF5-245F5EBF3CAA}" dt="2024-02-17T04:51:54.734" v="71" actId="20577"/>
          <ac:spMkLst>
            <pc:docMk/>
            <pc:sldMk cId="970289832" sldId="311"/>
            <ac:spMk id="212" creationId="{00000000-0000-0000-0000-000000000000}"/>
          </ac:spMkLst>
        </pc:spChg>
      </pc:sldChg>
    </pc:docChg>
  </pc:docChgLst>
</pc:chgInfo>
</file>

<file path=ppt/comments/modernComment_106_0.xml><?xml version="1.0" encoding="utf-8"?>
<p188:cmLst xmlns:a="http://schemas.openxmlformats.org/drawingml/2006/main" xmlns:r="http://schemas.openxmlformats.org/officeDocument/2006/relationships" xmlns:p188="http://schemas.microsoft.com/office/powerpoint/2018/8/main">
  <p188:cm id="{5448C742-7B09-46D9-90B2-0AB0F4E678F4}" authorId="{018C81D9-7AA1-C35D-6F50-054E7B894336}" created="2024-02-03T16:54:07.097">
    <pc:sldMkLst xmlns:pc="http://schemas.microsoft.com/office/powerpoint/2013/main/command">
      <pc:docMk/>
      <pc:sldMk cId="0" sldId="262"/>
    </pc:sldMkLst>
    <p188:txBody>
      <a:bodyPr/>
      <a:lstStyle/>
      <a:p>
        <a:r>
          <a:rPr lang="en-US"/>
          <a:t>Kaushik</a:t>
        </a:r>
      </a:p>
    </p188:txBody>
  </p188:cm>
</p188:cmLst>
</file>

<file path=ppt/comments/modernComment_10E_0.xml><?xml version="1.0" encoding="utf-8"?>
<p188:cmLst xmlns:a="http://schemas.openxmlformats.org/drawingml/2006/main" xmlns:r="http://schemas.openxmlformats.org/officeDocument/2006/relationships" xmlns:p188="http://schemas.microsoft.com/office/powerpoint/2018/8/main">
  <p188:cm id="{8AE7F53F-9375-D94F-B366-FDFEC80EF225}" authorId="{995A9670-FDED-5340-F317-0BE4FA316BF8}" created="2024-02-11T01:12:42.126">
    <pc:sldMkLst xmlns:pc="http://schemas.microsoft.com/office/powerpoint/2013/main/command">
      <pc:docMk/>
      <pc:sldMk cId="0" sldId="270"/>
    </pc:sldMkLst>
    <p188:txBody>
      <a:bodyPr/>
      <a:lstStyle/>
      <a:p>
        <a:r>
          <a:rPr lang="en-US"/>
          <a:t>Lisa Vannucchi</a:t>
        </a:r>
      </a:p>
    </p188:txBody>
  </p188:cm>
</p188:cmLst>
</file>

<file path=ppt/comments/modernComment_10F_0.xml><?xml version="1.0" encoding="utf-8"?>
<p188:cmLst xmlns:a="http://schemas.openxmlformats.org/drawingml/2006/main" xmlns:r="http://schemas.openxmlformats.org/officeDocument/2006/relationships" xmlns:p188="http://schemas.microsoft.com/office/powerpoint/2018/8/main">
  <p188:cm id="{DCCA448E-6AD7-4CAA-991C-F9FC2FD62C34}" authorId="{018C81D9-7AA1-C35D-6F50-054E7B894336}" created="2024-02-03T16:53:57.752">
    <pc:sldMkLst xmlns:pc="http://schemas.microsoft.com/office/powerpoint/2013/main/command">
      <pc:docMk/>
      <pc:sldMk cId="0" sldId="271"/>
    </pc:sldMkLst>
    <p188:txBody>
      <a:bodyPr/>
      <a:lstStyle/>
      <a:p>
        <a:r>
          <a:rPr lang="en-US"/>
          <a:t>Kaushik</a:t>
        </a:r>
      </a:p>
    </p188:txBody>
  </p188:cm>
</p188:cmLst>
</file>

<file path=ppt/comments/modernComment_110_0.xml><?xml version="1.0" encoding="utf-8"?>
<p188:cmLst xmlns:a="http://schemas.openxmlformats.org/drawingml/2006/main" xmlns:r="http://schemas.openxmlformats.org/officeDocument/2006/relationships" xmlns:p188="http://schemas.microsoft.com/office/powerpoint/2018/8/main">
  <p188:cm id="{0C12F7DD-C5AF-4549-B3AC-D99E3C794E52}" authorId="{995A9670-FDED-5340-F317-0BE4FA316BF8}" created="2024-02-11T01:12:53.595">
    <pc:sldMkLst xmlns:pc="http://schemas.microsoft.com/office/powerpoint/2013/main/command">
      <pc:docMk/>
      <pc:sldMk cId="0" sldId="272"/>
    </pc:sldMkLst>
    <p188:txBody>
      <a:bodyPr/>
      <a:lstStyle/>
      <a:p>
        <a:r>
          <a:rPr lang="en-US"/>
          <a:t>Lisa Vannucchi</a:t>
        </a:r>
      </a:p>
    </p188:txBody>
  </p188:cm>
</p188:cmLst>
</file>

<file path=ppt/comments/modernComment_113_0.xml><?xml version="1.0" encoding="utf-8"?>
<p188:cmLst xmlns:a="http://schemas.openxmlformats.org/drawingml/2006/main" xmlns:r="http://schemas.openxmlformats.org/officeDocument/2006/relationships" xmlns:p188="http://schemas.microsoft.com/office/powerpoint/2018/8/main">
  <p188:cm id="{E6D5E353-4D94-CB46-8719-D0CC9672DD69}" authorId="{995A9670-FDED-5340-F317-0BE4FA316BF8}" created="2024-02-11T01:17:37.124">
    <pc:sldMkLst xmlns:pc="http://schemas.microsoft.com/office/powerpoint/2013/main/command">
      <pc:docMk/>
      <pc:sldMk cId="0" sldId="275"/>
    </pc:sldMkLst>
    <p188:txBody>
      <a:bodyPr/>
      <a:lstStyle/>
      <a:p>
        <a:r>
          <a:rPr lang="en-US"/>
          <a:t>Lisa Vannucchi</a:t>
        </a:r>
      </a:p>
    </p188:txBody>
  </p188:cm>
</p188:cmLst>
</file>

<file path=ppt/comments/modernComment_133_7B74502E.xml><?xml version="1.0" encoding="utf-8"?>
<p188:cmLst xmlns:a="http://schemas.openxmlformats.org/drawingml/2006/main" xmlns:r="http://schemas.openxmlformats.org/officeDocument/2006/relationships" xmlns:p188="http://schemas.microsoft.com/office/powerpoint/2018/8/main">
  <p188:cm id="{BB337EA0-BDE8-4082-9BC0-84BE0CD90982}" authorId="{018C81D9-7AA1-C35D-6F50-054E7B894336}" created="2024-02-03T16:54:19.716">
    <pc:sldMkLst xmlns:pc="http://schemas.microsoft.com/office/powerpoint/2013/main/command">
      <pc:docMk/>
      <pc:sldMk cId="2071220270" sldId="307"/>
    </pc:sldMkLst>
    <p188:txBody>
      <a:bodyPr/>
      <a:lstStyle/>
      <a:p>
        <a:r>
          <a:rPr lang="en-US"/>
          <a:t>Kaushik</a:t>
        </a:r>
      </a:p>
    </p188:txBody>
  </p188:cm>
</p188:cmLst>
</file>

<file path=ppt/comments/modernComment_137_39D572A8.xml><?xml version="1.0" encoding="utf-8"?>
<p188:cmLst xmlns:a="http://schemas.openxmlformats.org/drawingml/2006/main" xmlns:r="http://schemas.openxmlformats.org/officeDocument/2006/relationships" xmlns:p188="http://schemas.microsoft.com/office/powerpoint/2018/8/main">
  <p188:cm id="{EC1B14AB-462A-4CA6-AFC9-2E65CEFD81BF}" authorId="{189CA586-4271-1205-8FD5-47FB13410E85}" created="2024-02-11T13:16:50.470">
    <pc:sldMkLst xmlns:pc="http://schemas.microsoft.com/office/powerpoint/2013/main/command">
      <pc:docMk/>
      <pc:sldMk cId="970289832" sldId="311"/>
    </pc:sldMkLst>
    <p188:txBody>
      <a:bodyPr/>
      <a:lstStyle/>
      <a:p>
        <a:r>
          <a:rPr lang="en-US"/>
          <a:t>Spencer</a:t>
        </a:r>
      </a:p>
    </p188:txBody>
  </p188:cm>
</p188:cmLst>
</file>

<file path=ppt/comments/modernComment_138_EAD652C2.xml><?xml version="1.0" encoding="utf-8"?>
<p188:cmLst xmlns:a="http://schemas.openxmlformats.org/drawingml/2006/main" xmlns:r="http://schemas.openxmlformats.org/officeDocument/2006/relationships" xmlns:p188="http://schemas.microsoft.com/office/powerpoint/2018/8/main">
  <p188:cm id="{31F01306-48AA-4C1B-A753-C8B5F7F28C78}" authorId="{189CA586-4271-1205-8FD5-47FB13410E85}" created="2024-02-11T13:16:59.970">
    <pc:sldMkLst xmlns:pc="http://schemas.microsoft.com/office/powerpoint/2013/main/command">
      <pc:docMk/>
      <pc:sldMk cId="3939914434" sldId="312"/>
    </pc:sldMkLst>
    <p188:txBody>
      <a:bodyPr/>
      <a:lstStyle/>
      <a:p>
        <a:r>
          <a:rPr lang="en-US"/>
          <a:t>Spencer</a:t>
        </a:r>
      </a:p>
    </p188:txBody>
  </p188:cm>
</p188:cmLst>
</file>

<file path=ppt/comments/modernComment_13A_1193FCEC.xml><?xml version="1.0" encoding="utf-8"?>
<p188:cmLst xmlns:a="http://schemas.openxmlformats.org/drawingml/2006/main" xmlns:r="http://schemas.openxmlformats.org/officeDocument/2006/relationships" xmlns:p188="http://schemas.microsoft.com/office/powerpoint/2018/8/main">
  <p188:cm id="{5448C742-7B09-46D9-90B2-0AB0F4E678F4}" authorId="{018C81D9-7AA1-C35D-6F50-054E7B894336}" status="resolved" created="2024-02-03T16:54:07.097" complete="100000">
    <pc:sldMkLst xmlns:pc="http://schemas.microsoft.com/office/powerpoint/2013/main/command">
      <pc:docMk/>
      <pc:sldMk cId="0" sldId="262"/>
    </pc:sldMkLst>
    <p188:txBody>
      <a:bodyPr/>
      <a:lstStyle/>
      <a:p>
        <a:r>
          <a:rPr lang="en-US"/>
          <a:t>Kaushik</a:t>
        </a:r>
      </a:p>
    </p188:txBody>
  </p188:cm>
  <p188:cm id="{AEF6D20B-FB0D-49BB-8A84-A5F3F2A8F209}" authorId="{995A9670-FDED-5340-F317-0BE4FA316BF8}" created="2024-02-18T23:35:10.664">
    <pc:sldMkLst xmlns:pc="http://schemas.microsoft.com/office/powerpoint/2013/main/command">
      <pc:docMk/>
      <pc:sldMk cId="294911212" sldId="314"/>
    </pc:sldMkLst>
    <p188:txBody>
      <a:bodyPr/>
      <a:lstStyle/>
      <a:p>
        <a:r>
          <a:rPr lang="en-US"/>
          <a:t>Lisa Vannucchi</a:t>
        </a:r>
      </a:p>
    </p188:txBody>
  </p188:cm>
</p188:cmLst>
</file>

<file path=ppt/comments/modernComment_143_42ABED13.xml><?xml version="1.0" encoding="utf-8"?>
<p188:cmLst xmlns:a="http://schemas.openxmlformats.org/drawingml/2006/main" xmlns:r="http://schemas.openxmlformats.org/officeDocument/2006/relationships" xmlns:p188="http://schemas.microsoft.com/office/powerpoint/2018/8/main">
  <p188:cm id="{71D32E20-7FF5-0F4F-8796-3942C1D68103}" authorId="{2CDFAE94-3E74-19C0-66D0-E749A83FB83C}" created="2024-02-11T14:20:17.791">
    <pc:sldMkLst xmlns:pc="http://schemas.microsoft.com/office/powerpoint/2013/main/command">
      <pc:docMk/>
      <pc:sldMk cId="1118563603" sldId="323"/>
    </pc:sldMkLst>
    <p188:txBody>
      <a:bodyPr/>
      <a:lstStyle/>
      <a:p>
        <a:r>
          <a:rPr lang="en-US"/>
          <a:t>Matt Touma</a:t>
        </a:r>
      </a:p>
    </p188:txBody>
  </p188:cm>
</p188:cmLst>
</file>

<file path=ppt/comments/modernComment_144_6365170D.xml><?xml version="1.0" encoding="utf-8"?>
<p188:cmLst xmlns:a="http://schemas.openxmlformats.org/drawingml/2006/main" xmlns:r="http://schemas.openxmlformats.org/officeDocument/2006/relationships" xmlns:p188="http://schemas.microsoft.com/office/powerpoint/2018/8/main">
  <p188:cm id="{1BA3EC37-EC1A-744D-A301-8A07E0FA5D32}" authorId="{2CDFAE94-3E74-19C0-66D0-E749A83FB83C}" created="2024-02-11T14:47:26.295">
    <pc:sldMkLst xmlns:pc="http://schemas.microsoft.com/office/powerpoint/2013/main/command">
      <pc:docMk/>
      <pc:sldMk cId="1667569421" sldId="324"/>
    </pc:sldMkLst>
    <p188:txBody>
      <a:bodyPr/>
      <a:lstStyle/>
      <a:p>
        <a:r>
          <a:rPr lang="en-US"/>
          <a:t>Matt Touma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868945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5522eb7919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522eb7919_1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5465e7bc0b_1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5465e7bc0b_1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5470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5522eb7919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5522eb7919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a:extLst>
            <a:ext uri="{FF2B5EF4-FFF2-40B4-BE49-F238E27FC236}">
              <a16:creationId xmlns:a16="http://schemas.microsoft.com/office/drawing/2014/main" xmlns="" id="{0C094FE0-F655-73DD-60DF-8D508068CAA1}"/>
            </a:ext>
          </a:extLst>
        </p:cNvPr>
        <p:cNvGrpSpPr/>
        <p:nvPr/>
      </p:nvGrpSpPr>
      <p:grpSpPr>
        <a:xfrm>
          <a:off x="0" y="0"/>
          <a:ext cx="0" cy="0"/>
          <a:chOff x="0" y="0"/>
          <a:chExt cx="0" cy="0"/>
        </a:xfrm>
      </p:grpSpPr>
      <p:sp>
        <p:nvSpPr>
          <p:cNvPr id="596" name="Google Shape;596;g5f24f68604_0_364:notes">
            <a:extLst>
              <a:ext uri="{FF2B5EF4-FFF2-40B4-BE49-F238E27FC236}">
                <a16:creationId xmlns:a16="http://schemas.microsoft.com/office/drawing/2014/main" xmlns="" id="{34F8C2C6-9B51-2543-F9F4-5202895B75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5f24f68604_0_364:notes">
            <a:extLst>
              <a:ext uri="{FF2B5EF4-FFF2-40B4-BE49-F238E27FC236}">
                <a16:creationId xmlns:a16="http://schemas.microsoft.com/office/drawing/2014/main" xmlns="" id="{F30FE98F-3D8D-6E76-55BA-F5E327DC1C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323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1890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5f24f68604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5f24f68604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5f24f68604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5f24f68604_0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5f24f68604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5f24f68604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dfce81f19_0_1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dfce81f19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8809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a:extLst>
            <a:ext uri="{FF2B5EF4-FFF2-40B4-BE49-F238E27FC236}">
              <a16:creationId xmlns:a16="http://schemas.microsoft.com/office/drawing/2014/main" xmlns="" id="{0C094FE0-F655-73DD-60DF-8D508068CAA1}"/>
            </a:ext>
          </a:extLst>
        </p:cNvPr>
        <p:cNvGrpSpPr/>
        <p:nvPr/>
      </p:nvGrpSpPr>
      <p:grpSpPr>
        <a:xfrm>
          <a:off x="0" y="0"/>
          <a:ext cx="0" cy="0"/>
          <a:chOff x="0" y="0"/>
          <a:chExt cx="0" cy="0"/>
        </a:xfrm>
      </p:grpSpPr>
      <p:sp>
        <p:nvSpPr>
          <p:cNvPr id="596" name="Google Shape;596;g5f24f68604_0_364:notes">
            <a:extLst>
              <a:ext uri="{FF2B5EF4-FFF2-40B4-BE49-F238E27FC236}">
                <a16:creationId xmlns:a16="http://schemas.microsoft.com/office/drawing/2014/main" xmlns="" id="{34F8C2C6-9B51-2543-F9F4-5202895B75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5f24f68604_0_364:notes">
            <a:extLst>
              <a:ext uri="{FF2B5EF4-FFF2-40B4-BE49-F238E27FC236}">
                <a16:creationId xmlns:a16="http://schemas.microsoft.com/office/drawing/2014/main" xmlns="" id="{F30FE98F-3D8D-6E76-55BA-F5E327DC1C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7998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a:extLst>
            <a:ext uri="{FF2B5EF4-FFF2-40B4-BE49-F238E27FC236}">
              <a16:creationId xmlns:a16="http://schemas.microsoft.com/office/drawing/2014/main" xmlns="" id="{2D03DEBC-44BF-CA43-50BD-D7783B5D4872}"/>
            </a:ext>
          </a:extLst>
        </p:cNvPr>
        <p:cNvGrpSpPr/>
        <p:nvPr/>
      </p:nvGrpSpPr>
      <p:grpSpPr>
        <a:xfrm>
          <a:off x="0" y="0"/>
          <a:ext cx="0" cy="0"/>
          <a:chOff x="0" y="0"/>
          <a:chExt cx="0" cy="0"/>
        </a:xfrm>
      </p:grpSpPr>
      <p:sp>
        <p:nvSpPr>
          <p:cNvPr id="206" name="Google Shape;206;g4dfce81f19_0_117:notes">
            <a:extLst>
              <a:ext uri="{FF2B5EF4-FFF2-40B4-BE49-F238E27FC236}">
                <a16:creationId xmlns:a16="http://schemas.microsoft.com/office/drawing/2014/main" xmlns="" id="{8B394863-D09D-874F-5BFD-1BF9451403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a:extLst>
              <a:ext uri="{FF2B5EF4-FFF2-40B4-BE49-F238E27FC236}">
                <a16:creationId xmlns:a16="http://schemas.microsoft.com/office/drawing/2014/main" xmlns="" id="{5C8CC7C0-D7DF-D5F9-8CE2-25CAD41290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896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5465e7bc0b_1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5465e7bc0b_1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5465e7bc0b_1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5465e7bc0b_1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756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xmlns="" id="{F4A37BEF-04C7-D1F1-F5FC-9FBD0F8A7742}"/>
            </a:ext>
          </a:extLst>
        </p:cNvPr>
        <p:cNvGrpSpPr/>
        <p:nvPr/>
      </p:nvGrpSpPr>
      <p:grpSpPr>
        <a:xfrm>
          <a:off x="0" y="0"/>
          <a:ext cx="0" cy="0"/>
          <a:chOff x="0" y="0"/>
          <a:chExt cx="0" cy="0"/>
        </a:xfrm>
      </p:grpSpPr>
      <p:sp>
        <p:nvSpPr>
          <p:cNvPr id="390" name="Google Shape;390;g5522eb7919_1_55:notes">
            <a:extLst>
              <a:ext uri="{FF2B5EF4-FFF2-40B4-BE49-F238E27FC236}">
                <a16:creationId xmlns:a16="http://schemas.microsoft.com/office/drawing/2014/main" xmlns="" id="{694DC102-E7A2-C41D-BB20-1E59460B40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5522eb7919_1_55:notes">
            <a:extLst>
              <a:ext uri="{FF2B5EF4-FFF2-40B4-BE49-F238E27FC236}">
                <a16:creationId xmlns:a16="http://schemas.microsoft.com/office/drawing/2014/main" xmlns="" id="{1AEA4046-C889-9F04-137B-A2293D7977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842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5522eb7919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5522eb7919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3230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5f24f68604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5f24f68604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9143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5522eb7919_1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5522eb7919_1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522eb7919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522eb7919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a:extLst>
            <a:ext uri="{FF2B5EF4-FFF2-40B4-BE49-F238E27FC236}">
              <a16:creationId xmlns:a16="http://schemas.microsoft.com/office/drawing/2014/main" xmlns="" id="{E7BD8A50-FC08-73AE-800F-C8C678220B9E}"/>
            </a:ext>
          </a:extLst>
        </p:cNvPr>
        <p:cNvGrpSpPr/>
        <p:nvPr/>
      </p:nvGrpSpPr>
      <p:grpSpPr>
        <a:xfrm>
          <a:off x="0" y="0"/>
          <a:ext cx="0" cy="0"/>
          <a:chOff x="0" y="0"/>
          <a:chExt cx="0" cy="0"/>
        </a:xfrm>
      </p:grpSpPr>
      <p:sp>
        <p:nvSpPr>
          <p:cNvPr id="727" name="Google Shape;727;g5465e7bc0b_1_395:notes">
            <a:extLst>
              <a:ext uri="{FF2B5EF4-FFF2-40B4-BE49-F238E27FC236}">
                <a16:creationId xmlns:a16="http://schemas.microsoft.com/office/drawing/2014/main" xmlns="" id="{D6F678E4-B24A-EF04-B2DC-4DB462FDB05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5465e7bc0b_1_395:notes">
            <a:extLst>
              <a:ext uri="{FF2B5EF4-FFF2-40B4-BE49-F238E27FC236}">
                <a16:creationId xmlns:a16="http://schemas.microsoft.com/office/drawing/2014/main" xmlns="" id="{B3FE2988-B764-1B76-3522-9AF87ECE70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489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211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4858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308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dfce81f1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dfce81f1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2975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49550" y="1472625"/>
            <a:ext cx="4245000" cy="17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1pPr>
            <a:lvl2pPr lvl="1"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2pPr>
            <a:lvl3pPr lvl="2"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3pPr>
            <a:lvl4pPr lvl="3"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4pPr>
            <a:lvl5pPr lvl="4"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5pPr>
            <a:lvl6pPr lvl="5"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6pPr>
            <a:lvl7pPr lvl="6"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7pPr>
            <a:lvl8pPr lvl="7"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8pPr>
            <a:lvl9pPr lvl="8" algn="ctr" rtl="0">
              <a:spcBef>
                <a:spcPts val="0"/>
              </a:spcBef>
              <a:spcAft>
                <a:spcPts val="0"/>
              </a:spcAft>
              <a:buClr>
                <a:srgbClr val="CCCCCC"/>
              </a:buClr>
              <a:buSzPts val="4800"/>
              <a:buFont typeface="DM Serif Display"/>
              <a:buNone/>
              <a:defRPr sz="4800">
                <a:solidFill>
                  <a:srgbClr val="CCCCCC"/>
                </a:solidFill>
                <a:latin typeface="DM Serif Display"/>
                <a:ea typeface="DM Serif Display"/>
                <a:cs typeface="DM Serif Display"/>
                <a:sym typeface="DM Serif Display"/>
              </a:defRPr>
            </a:lvl9pPr>
          </a:lstStyle>
          <a:p>
            <a:endParaRPr/>
          </a:p>
        </p:txBody>
      </p:sp>
      <p:sp>
        <p:nvSpPr>
          <p:cNvPr id="10" name="Google Shape;10;p2"/>
          <p:cNvSpPr txBox="1">
            <a:spLocks noGrp="1"/>
          </p:cNvSpPr>
          <p:nvPr>
            <p:ph type="subTitle" idx="1"/>
          </p:nvPr>
        </p:nvSpPr>
        <p:spPr>
          <a:xfrm>
            <a:off x="2070875" y="2901600"/>
            <a:ext cx="5002200" cy="7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CCCCCC"/>
              </a:buClr>
              <a:buSzPts val="1200"/>
              <a:buNone/>
              <a:defRPr>
                <a:solidFill>
                  <a:srgbClr val="CCCCCC"/>
                </a:solidFill>
              </a:defRPr>
            </a:lvl1pPr>
            <a:lvl2pPr lvl="1" algn="ctr" rtl="0">
              <a:lnSpc>
                <a:spcPct val="100000"/>
              </a:lnSpc>
              <a:spcBef>
                <a:spcPts val="0"/>
              </a:spcBef>
              <a:spcAft>
                <a:spcPts val="0"/>
              </a:spcAft>
              <a:buClr>
                <a:srgbClr val="CCCCCC"/>
              </a:buClr>
              <a:buSzPts val="2800"/>
              <a:buNone/>
              <a:defRPr sz="2800">
                <a:solidFill>
                  <a:srgbClr val="CCCCCC"/>
                </a:solidFill>
              </a:defRPr>
            </a:lvl2pPr>
            <a:lvl3pPr lvl="2" algn="ctr" rtl="0">
              <a:lnSpc>
                <a:spcPct val="100000"/>
              </a:lnSpc>
              <a:spcBef>
                <a:spcPts val="0"/>
              </a:spcBef>
              <a:spcAft>
                <a:spcPts val="0"/>
              </a:spcAft>
              <a:buClr>
                <a:srgbClr val="CCCCCC"/>
              </a:buClr>
              <a:buSzPts val="2800"/>
              <a:buNone/>
              <a:defRPr sz="2800">
                <a:solidFill>
                  <a:srgbClr val="CCCCCC"/>
                </a:solidFill>
              </a:defRPr>
            </a:lvl3pPr>
            <a:lvl4pPr lvl="3" algn="ctr" rtl="0">
              <a:lnSpc>
                <a:spcPct val="100000"/>
              </a:lnSpc>
              <a:spcBef>
                <a:spcPts val="0"/>
              </a:spcBef>
              <a:spcAft>
                <a:spcPts val="0"/>
              </a:spcAft>
              <a:buClr>
                <a:srgbClr val="CCCCCC"/>
              </a:buClr>
              <a:buSzPts val="2800"/>
              <a:buNone/>
              <a:defRPr sz="2800">
                <a:solidFill>
                  <a:srgbClr val="CCCCCC"/>
                </a:solidFill>
              </a:defRPr>
            </a:lvl4pPr>
            <a:lvl5pPr lvl="4" algn="ctr" rtl="0">
              <a:lnSpc>
                <a:spcPct val="100000"/>
              </a:lnSpc>
              <a:spcBef>
                <a:spcPts val="0"/>
              </a:spcBef>
              <a:spcAft>
                <a:spcPts val="0"/>
              </a:spcAft>
              <a:buClr>
                <a:srgbClr val="CCCCCC"/>
              </a:buClr>
              <a:buSzPts val="2800"/>
              <a:buNone/>
              <a:defRPr sz="2800">
                <a:solidFill>
                  <a:srgbClr val="CCCCCC"/>
                </a:solidFill>
              </a:defRPr>
            </a:lvl5pPr>
            <a:lvl6pPr lvl="5" algn="ctr" rtl="0">
              <a:lnSpc>
                <a:spcPct val="100000"/>
              </a:lnSpc>
              <a:spcBef>
                <a:spcPts val="0"/>
              </a:spcBef>
              <a:spcAft>
                <a:spcPts val="0"/>
              </a:spcAft>
              <a:buClr>
                <a:srgbClr val="CCCCCC"/>
              </a:buClr>
              <a:buSzPts val="2800"/>
              <a:buNone/>
              <a:defRPr sz="2800">
                <a:solidFill>
                  <a:srgbClr val="CCCCCC"/>
                </a:solidFill>
              </a:defRPr>
            </a:lvl6pPr>
            <a:lvl7pPr lvl="6" algn="ctr" rtl="0">
              <a:lnSpc>
                <a:spcPct val="100000"/>
              </a:lnSpc>
              <a:spcBef>
                <a:spcPts val="0"/>
              </a:spcBef>
              <a:spcAft>
                <a:spcPts val="0"/>
              </a:spcAft>
              <a:buClr>
                <a:srgbClr val="CCCCCC"/>
              </a:buClr>
              <a:buSzPts val="2800"/>
              <a:buNone/>
              <a:defRPr sz="2800">
                <a:solidFill>
                  <a:srgbClr val="CCCCCC"/>
                </a:solidFill>
              </a:defRPr>
            </a:lvl7pPr>
            <a:lvl8pPr lvl="7" algn="ctr" rtl="0">
              <a:lnSpc>
                <a:spcPct val="100000"/>
              </a:lnSpc>
              <a:spcBef>
                <a:spcPts val="0"/>
              </a:spcBef>
              <a:spcAft>
                <a:spcPts val="0"/>
              </a:spcAft>
              <a:buClr>
                <a:srgbClr val="CCCCCC"/>
              </a:buClr>
              <a:buSzPts val="2800"/>
              <a:buNone/>
              <a:defRPr sz="2800">
                <a:solidFill>
                  <a:srgbClr val="CCCCCC"/>
                </a:solidFill>
              </a:defRPr>
            </a:lvl8pPr>
            <a:lvl9pPr lvl="8" algn="ctr" rtl="0">
              <a:lnSpc>
                <a:spcPct val="100000"/>
              </a:lnSpc>
              <a:spcBef>
                <a:spcPts val="0"/>
              </a:spcBef>
              <a:spcAft>
                <a:spcPts val="0"/>
              </a:spcAft>
              <a:buClr>
                <a:srgbClr val="CCCCCC"/>
              </a:buClr>
              <a:buSzPts val="2800"/>
              <a:buNone/>
              <a:defRPr sz="2800">
                <a:solidFill>
                  <a:srgbClr val="CCCCCC"/>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line design 3">
  <p:cSld name="CUSTOM_20">
    <p:spTree>
      <p:nvGrpSpPr>
        <p:cNvPr id="1" name="Shape 75"/>
        <p:cNvGrpSpPr/>
        <p:nvPr/>
      </p:nvGrpSpPr>
      <p:grpSpPr>
        <a:xfrm>
          <a:off x="0" y="0"/>
          <a:ext cx="0" cy="0"/>
          <a:chOff x="0" y="0"/>
          <a:chExt cx="0" cy="0"/>
        </a:xfrm>
      </p:grpSpPr>
      <p:sp>
        <p:nvSpPr>
          <p:cNvPr id="76" name="Google Shape;76;p13"/>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CCCCCC"/>
              </a:buClr>
              <a:buSzPts val="3600"/>
              <a:buNone/>
              <a:defRPr sz="3600">
                <a:solidFill>
                  <a:srgbClr val="CCCCCC"/>
                </a:solidFill>
              </a:defRPr>
            </a:lvl1pPr>
            <a:lvl2pPr lvl="1" rtl="0">
              <a:spcBef>
                <a:spcPts val="0"/>
              </a:spcBef>
              <a:spcAft>
                <a:spcPts val="0"/>
              </a:spcAft>
              <a:buClr>
                <a:srgbClr val="CCCCCC"/>
              </a:buClr>
              <a:buSzPts val="6500"/>
              <a:buNone/>
              <a:defRPr sz="6500">
                <a:solidFill>
                  <a:srgbClr val="CCCCCC"/>
                </a:solidFill>
              </a:defRPr>
            </a:lvl2pPr>
            <a:lvl3pPr lvl="2" rtl="0">
              <a:spcBef>
                <a:spcPts val="0"/>
              </a:spcBef>
              <a:spcAft>
                <a:spcPts val="0"/>
              </a:spcAft>
              <a:buClr>
                <a:srgbClr val="CCCCCC"/>
              </a:buClr>
              <a:buSzPts val="6500"/>
              <a:buNone/>
              <a:defRPr sz="6500">
                <a:solidFill>
                  <a:srgbClr val="CCCCCC"/>
                </a:solidFill>
              </a:defRPr>
            </a:lvl3pPr>
            <a:lvl4pPr lvl="3" rtl="0">
              <a:spcBef>
                <a:spcPts val="0"/>
              </a:spcBef>
              <a:spcAft>
                <a:spcPts val="0"/>
              </a:spcAft>
              <a:buClr>
                <a:srgbClr val="CCCCCC"/>
              </a:buClr>
              <a:buSzPts val="6500"/>
              <a:buNone/>
              <a:defRPr sz="6500">
                <a:solidFill>
                  <a:srgbClr val="CCCCCC"/>
                </a:solidFill>
              </a:defRPr>
            </a:lvl4pPr>
            <a:lvl5pPr lvl="4" rtl="0">
              <a:spcBef>
                <a:spcPts val="0"/>
              </a:spcBef>
              <a:spcAft>
                <a:spcPts val="0"/>
              </a:spcAft>
              <a:buClr>
                <a:srgbClr val="CCCCCC"/>
              </a:buClr>
              <a:buSzPts val="6500"/>
              <a:buNone/>
              <a:defRPr sz="6500">
                <a:solidFill>
                  <a:srgbClr val="CCCCCC"/>
                </a:solidFill>
              </a:defRPr>
            </a:lvl5pPr>
            <a:lvl6pPr lvl="5" rtl="0">
              <a:spcBef>
                <a:spcPts val="0"/>
              </a:spcBef>
              <a:spcAft>
                <a:spcPts val="0"/>
              </a:spcAft>
              <a:buClr>
                <a:srgbClr val="CCCCCC"/>
              </a:buClr>
              <a:buSzPts val="6500"/>
              <a:buNone/>
              <a:defRPr sz="6500">
                <a:solidFill>
                  <a:srgbClr val="CCCCCC"/>
                </a:solidFill>
              </a:defRPr>
            </a:lvl6pPr>
            <a:lvl7pPr lvl="6" rtl="0">
              <a:spcBef>
                <a:spcPts val="0"/>
              </a:spcBef>
              <a:spcAft>
                <a:spcPts val="0"/>
              </a:spcAft>
              <a:buClr>
                <a:srgbClr val="CCCCCC"/>
              </a:buClr>
              <a:buSzPts val="6500"/>
              <a:buNone/>
              <a:defRPr sz="6500">
                <a:solidFill>
                  <a:srgbClr val="CCCCCC"/>
                </a:solidFill>
              </a:defRPr>
            </a:lvl7pPr>
            <a:lvl8pPr lvl="7" rtl="0">
              <a:spcBef>
                <a:spcPts val="0"/>
              </a:spcBef>
              <a:spcAft>
                <a:spcPts val="0"/>
              </a:spcAft>
              <a:buClr>
                <a:srgbClr val="CCCCCC"/>
              </a:buClr>
              <a:buSzPts val="6500"/>
              <a:buNone/>
              <a:defRPr sz="6500">
                <a:solidFill>
                  <a:srgbClr val="CCCCCC"/>
                </a:solidFill>
              </a:defRPr>
            </a:lvl8pPr>
            <a:lvl9pPr lvl="8" rtl="0">
              <a:spcBef>
                <a:spcPts val="0"/>
              </a:spcBef>
              <a:spcAft>
                <a:spcPts val="0"/>
              </a:spcAft>
              <a:buClr>
                <a:srgbClr val="CCCCCC"/>
              </a:buClr>
              <a:buSzPts val="6500"/>
              <a:buNone/>
              <a:defRPr sz="6500">
                <a:solidFill>
                  <a:srgbClr val="CCCCCC"/>
                </a:solidFill>
              </a:defRPr>
            </a:lvl9pPr>
          </a:lstStyle>
          <a:p>
            <a:endParaRPr/>
          </a:p>
        </p:txBody>
      </p:sp>
      <p:sp>
        <p:nvSpPr>
          <p:cNvPr id="77" name="Google Shape;77;p13"/>
          <p:cNvSpPr txBox="1">
            <a:spLocks noGrp="1"/>
          </p:cNvSpPr>
          <p:nvPr>
            <p:ph type="title" idx="2" hasCustomPrompt="1"/>
          </p:nvPr>
        </p:nvSpPr>
        <p:spPr>
          <a:xfrm flipH="1">
            <a:off x="-5174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
        <p:nvSpPr>
          <p:cNvPr id="78" name="Google Shape;78;p13"/>
          <p:cNvSpPr/>
          <p:nvPr/>
        </p:nvSpPr>
        <p:spPr>
          <a:xfrm>
            <a:off x="26093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our columns 2">
  <p:cSld name="CUSTOM_6_1_1_1">
    <p:spTree>
      <p:nvGrpSpPr>
        <p:cNvPr id="1" name="Shape 79"/>
        <p:cNvGrpSpPr/>
        <p:nvPr/>
      </p:nvGrpSpPr>
      <p:grpSpPr>
        <a:xfrm>
          <a:off x="0" y="0"/>
          <a:ext cx="0" cy="0"/>
          <a:chOff x="0" y="0"/>
          <a:chExt cx="0" cy="0"/>
        </a:xfrm>
      </p:grpSpPr>
      <p:sp>
        <p:nvSpPr>
          <p:cNvPr id="80" name="Google Shape;80;p14"/>
          <p:cNvSpPr txBox="1">
            <a:spLocks noGrp="1"/>
          </p:cNvSpPr>
          <p:nvPr>
            <p:ph type="ctrTitle"/>
          </p:nvPr>
        </p:nvSpPr>
        <p:spPr>
          <a:xfrm>
            <a:off x="2120944" y="1395950"/>
            <a:ext cx="24294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81" name="Google Shape;81;p14"/>
          <p:cNvSpPr txBox="1">
            <a:spLocks noGrp="1"/>
          </p:cNvSpPr>
          <p:nvPr>
            <p:ph type="subTitle" idx="1"/>
          </p:nvPr>
        </p:nvSpPr>
        <p:spPr>
          <a:xfrm>
            <a:off x="2120944" y="1857424"/>
            <a:ext cx="18264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82" name="Google Shape;82;p14"/>
          <p:cNvSpPr txBox="1">
            <a:spLocks noGrp="1"/>
          </p:cNvSpPr>
          <p:nvPr>
            <p:ph type="ctrTitle" idx="2"/>
          </p:nvPr>
        </p:nvSpPr>
        <p:spPr>
          <a:xfrm>
            <a:off x="4593656" y="1392550"/>
            <a:ext cx="24294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Clr>
                <a:srgbClr val="000000"/>
              </a:buClr>
              <a:buSzPts val="1600"/>
              <a:buNone/>
              <a:defRPr sz="1600">
                <a:solidFill>
                  <a:srgbClr val="000000"/>
                </a:solidFill>
              </a:defRPr>
            </a:lvl2pPr>
            <a:lvl3pPr lvl="2" algn="r" rtl="0">
              <a:spcBef>
                <a:spcPts val="0"/>
              </a:spcBef>
              <a:spcAft>
                <a:spcPts val="0"/>
              </a:spcAft>
              <a:buClr>
                <a:srgbClr val="000000"/>
              </a:buClr>
              <a:buSzPts val="1600"/>
              <a:buNone/>
              <a:defRPr sz="1600">
                <a:solidFill>
                  <a:srgbClr val="000000"/>
                </a:solidFill>
              </a:defRPr>
            </a:lvl3pPr>
            <a:lvl4pPr lvl="3" algn="r" rtl="0">
              <a:spcBef>
                <a:spcPts val="0"/>
              </a:spcBef>
              <a:spcAft>
                <a:spcPts val="0"/>
              </a:spcAft>
              <a:buClr>
                <a:srgbClr val="000000"/>
              </a:buClr>
              <a:buSzPts val="1600"/>
              <a:buNone/>
              <a:defRPr sz="1600">
                <a:solidFill>
                  <a:srgbClr val="000000"/>
                </a:solidFill>
              </a:defRPr>
            </a:lvl4pPr>
            <a:lvl5pPr lvl="4" algn="r" rtl="0">
              <a:spcBef>
                <a:spcPts val="0"/>
              </a:spcBef>
              <a:spcAft>
                <a:spcPts val="0"/>
              </a:spcAft>
              <a:buClr>
                <a:srgbClr val="000000"/>
              </a:buClr>
              <a:buSzPts val="1600"/>
              <a:buNone/>
              <a:defRPr sz="1600">
                <a:solidFill>
                  <a:srgbClr val="000000"/>
                </a:solidFill>
              </a:defRPr>
            </a:lvl5pPr>
            <a:lvl6pPr lvl="5" algn="r" rtl="0">
              <a:spcBef>
                <a:spcPts val="0"/>
              </a:spcBef>
              <a:spcAft>
                <a:spcPts val="0"/>
              </a:spcAft>
              <a:buClr>
                <a:srgbClr val="000000"/>
              </a:buClr>
              <a:buSzPts val="1600"/>
              <a:buNone/>
              <a:defRPr sz="1600">
                <a:solidFill>
                  <a:srgbClr val="000000"/>
                </a:solidFill>
              </a:defRPr>
            </a:lvl6pPr>
            <a:lvl7pPr lvl="6" algn="r" rtl="0">
              <a:spcBef>
                <a:spcPts val="0"/>
              </a:spcBef>
              <a:spcAft>
                <a:spcPts val="0"/>
              </a:spcAft>
              <a:buClr>
                <a:srgbClr val="000000"/>
              </a:buClr>
              <a:buSzPts val="1600"/>
              <a:buNone/>
              <a:defRPr sz="1600">
                <a:solidFill>
                  <a:srgbClr val="000000"/>
                </a:solidFill>
              </a:defRPr>
            </a:lvl7pPr>
            <a:lvl8pPr lvl="7" algn="r" rtl="0">
              <a:spcBef>
                <a:spcPts val="0"/>
              </a:spcBef>
              <a:spcAft>
                <a:spcPts val="0"/>
              </a:spcAft>
              <a:buClr>
                <a:srgbClr val="000000"/>
              </a:buClr>
              <a:buSzPts val="1600"/>
              <a:buNone/>
              <a:defRPr sz="1600">
                <a:solidFill>
                  <a:srgbClr val="000000"/>
                </a:solidFill>
              </a:defRPr>
            </a:lvl8pPr>
            <a:lvl9pPr lvl="8" algn="r" rtl="0">
              <a:spcBef>
                <a:spcPts val="0"/>
              </a:spcBef>
              <a:spcAft>
                <a:spcPts val="0"/>
              </a:spcAft>
              <a:buClr>
                <a:srgbClr val="000000"/>
              </a:buClr>
              <a:buSzPts val="1600"/>
              <a:buNone/>
              <a:defRPr sz="1600">
                <a:solidFill>
                  <a:srgbClr val="000000"/>
                </a:solidFill>
              </a:defRPr>
            </a:lvl9pPr>
          </a:lstStyle>
          <a:p>
            <a:endParaRPr/>
          </a:p>
        </p:txBody>
      </p:sp>
      <p:sp>
        <p:nvSpPr>
          <p:cNvPr id="83" name="Google Shape;83;p14"/>
          <p:cNvSpPr txBox="1">
            <a:spLocks noGrp="1"/>
          </p:cNvSpPr>
          <p:nvPr>
            <p:ph type="subTitle" idx="3"/>
          </p:nvPr>
        </p:nvSpPr>
        <p:spPr>
          <a:xfrm>
            <a:off x="5196656" y="1854021"/>
            <a:ext cx="1826400" cy="36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84" name="Google Shape;84;p14"/>
          <p:cNvSpPr txBox="1">
            <a:spLocks noGrp="1"/>
          </p:cNvSpPr>
          <p:nvPr>
            <p:ph type="ctrTitle" idx="4"/>
          </p:nvPr>
        </p:nvSpPr>
        <p:spPr>
          <a:xfrm>
            <a:off x="2120944" y="2921676"/>
            <a:ext cx="24294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600"/>
              <a:buNone/>
              <a:defRPr sz="16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85" name="Google Shape;85;p14"/>
          <p:cNvSpPr txBox="1">
            <a:spLocks noGrp="1"/>
          </p:cNvSpPr>
          <p:nvPr>
            <p:ph type="subTitle" idx="5"/>
          </p:nvPr>
        </p:nvSpPr>
        <p:spPr>
          <a:xfrm>
            <a:off x="2120944" y="3383150"/>
            <a:ext cx="18264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86" name="Google Shape;86;p14"/>
          <p:cNvSpPr txBox="1">
            <a:spLocks noGrp="1"/>
          </p:cNvSpPr>
          <p:nvPr>
            <p:ph type="ctrTitle" idx="6"/>
          </p:nvPr>
        </p:nvSpPr>
        <p:spPr>
          <a:xfrm>
            <a:off x="4593656" y="2918279"/>
            <a:ext cx="24294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600"/>
              <a:buNone/>
              <a:defRPr sz="1600"/>
            </a:lvl1pPr>
            <a:lvl2pPr lvl="1" algn="r" rtl="0">
              <a:spcBef>
                <a:spcPts val="0"/>
              </a:spcBef>
              <a:spcAft>
                <a:spcPts val="0"/>
              </a:spcAft>
              <a:buClr>
                <a:srgbClr val="000000"/>
              </a:buClr>
              <a:buSzPts val="1600"/>
              <a:buNone/>
              <a:defRPr sz="1600">
                <a:solidFill>
                  <a:srgbClr val="000000"/>
                </a:solidFill>
              </a:defRPr>
            </a:lvl2pPr>
            <a:lvl3pPr lvl="2" algn="r" rtl="0">
              <a:spcBef>
                <a:spcPts val="0"/>
              </a:spcBef>
              <a:spcAft>
                <a:spcPts val="0"/>
              </a:spcAft>
              <a:buClr>
                <a:srgbClr val="000000"/>
              </a:buClr>
              <a:buSzPts val="1600"/>
              <a:buNone/>
              <a:defRPr sz="1600">
                <a:solidFill>
                  <a:srgbClr val="000000"/>
                </a:solidFill>
              </a:defRPr>
            </a:lvl3pPr>
            <a:lvl4pPr lvl="3" algn="r" rtl="0">
              <a:spcBef>
                <a:spcPts val="0"/>
              </a:spcBef>
              <a:spcAft>
                <a:spcPts val="0"/>
              </a:spcAft>
              <a:buClr>
                <a:srgbClr val="000000"/>
              </a:buClr>
              <a:buSzPts val="1600"/>
              <a:buNone/>
              <a:defRPr sz="1600">
                <a:solidFill>
                  <a:srgbClr val="000000"/>
                </a:solidFill>
              </a:defRPr>
            </a:lvl4pPr>
            <a:lvl5pPr lvl="4" algn="r" rtl="0">
              <a:spcBef>
                <a:spcPts val="0"/>
              </a:spcBef>
              <a:spcAft>
                <a:spcPts val="0"/>
              </a:spcAft>
              <a:buClr>
                <a:srgbClr val="000000"/>
              </a:buClr>
              <a:buSzPts val="1600"/>
              <a:buNone/>
              <a:defRPr sz="1600">
                <a:solidFill>
                  <a:srgbClr val="000000"/>
                </a:solidFill>
              </a:defRPr>
            </a:lvl5pPr>
            <a:lvl6pPr lvl="5" algn="r" rtl="0">
              <a:spcBef>
                <a:spcPts val="0"/>
              </a:spcBef>
              <a:spcAft>
                <a:spcPts val="0"/>
              </a:spcAft>
              <a:buClr>
                <a:srgbClr val="000000"/>
              </a:buClr>
              <a:buSzPts val="1600"/>
              <a:buNone/>
              <a:defRPr sz="1600">
                <a:solidFill>
                  <a:srgbClr val="000000"/>
                </a:solidFill>
              </a:defRPr>
            </a:lvl6pPr>
            <a:lvl7pPr lvl="6" algn="r" rtl="0">
              <a:spcBef>
                <a:spcPts val="0"/>
              </a:spcBef>
              <a:spcAft>
                <a:spcPts val="0"/>
              </a:spcAft>
              <a:buClr>
                <a:srgbClr val="000000"/>
              </a:buClr>
              <a:buSzPts val="1600"/>
              <a:buNone/>
              <a:defRPr sz="1600">
                <a:solidFill>
                  <a:srgbClr val="000000"/>
                </a:solidFill>
              </a:defRPr>
            </a:lvl7pPr>
            <a:lvl8pPr lvl="7" algn="r" rtl="0">
              <a:spcBef>
                <a:spcPts val="0"/>
              </a:spcBef>
              <a:spcAft>
                <a:spcPts val="0"/>
              </a:spcAft>
              <a:buClr>
                <a:srgbClr val="000000"/>
              </a:buClr>
              <a:buSzPts val="1600"/>
              <a:buNone/>
              <a:defRPr sz="1600">
                <a:solidFill>
                  <a:srgbClr val="000000"/>
                </a:solidFill>
              </a:defRPr>
            </a:lvl8pPr>
            <a:lvl9pPr lvl="8" algn="r" rtl="0">
              <a:spcBef>
                <a:spcPts val="0"/>
              </a:spcBef>
              <a:spcAft>
                <a:spcPts val="0"/>
              </a:spcAft>
              <a:buClr>
                <a:srgbClr val="000000"/>
              </a:buClr>
              <a:buSzPts val="1600"/>
              <a:buNone/>
              <a:defRPr sz="1600">
                <a:solidFill>
                  <a:srgbClr val="000000"/>
                </a:solidFill>
              </a:defRPr>
            </a:lvl9pPr>
          </a:lstStyle>
          <a:p>
            <a:endParaRPr/>
          </a:p>
        </p:txBody>
      </p:sp>
      <p:sp>
        <p:nvSpPr>
          <p:cNvPr id="87" name="Google Shape;87;p14"/>
          <p:cNvSpPr txBox="1">
            <a:spLocks noGrp="1"/>
          </p:cNvSpPr>
          <p:nvPr>
            <p:ph type="subTitle" idx="7"/>
          </p:nvPr>
        </p:nvSpPr>
        <p:spPr>
          <a:xfrm>
            <a:off x="5196656" y="3379749"/>
            <a:ext cx="1826400" cy="36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88" name="Google Shape;88;p14"/>
          <p:cNvSpPr txBox="1">
            <a:spLocks noGrp="1"/>
          </p:cNvSpPr>
          <p:nvPr>
            <p:ph type="ctrTitle" idx="8"/>
          </p:nvPr>
        </p:nvSpPr>
        <p:spPr>
          <a:xfrm>
            <a:off x="723600" y="470625"/>
            <a:ext cx="1497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lumns 1">
  <p:cSld name="CUSTOM_21">
    <p:spTree>
      <p:nvGrpSpPr>
        <p:cNvPr id="1" name="Shape 89"/>
        <p:cNvGrpSpPr/>
        <p:nvPr/>
      </p:nvGrpSpPr>
      <p:grpSpPr>
        <a:xfrm>
          <a:off x="0" y="0"/>
          <a:ext cx="0" cy="0"/>
          <a:chOff x="0" y="0"/>
          <a:chExt cx="0" cy="0"/>
        </a:xfrm>
      </p:grpSpPr>
      <p:sp>
        <p:nvSpPr>
          <p:cNvPr id="90" name="Google Shape;90;p15"/>
          <p:cNvSpPr txBox="1">
            <a:spLocks noGrp="1"/>
          </p:cNvSpPr>
          <p:nvPr>
            <p:ph type="subTitle" idx="1"/>
          </p:nvPr>
        </p:nvSpPr>
        <p:spPr>
          <a:xfrm>
            <a:off x="865200" y="30356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1" name="Google Shape;91;p15"/>
          <p:cNvSpPr txBox="1">
            <a:spLocks noGrp="1"/>
          </p:cNvSpPr>
          <p:nvPr>
            <p:ph type="subTitle" idx="2"/>
          </p:nvPr>
        </p:nvSpPr>
        <p:spPr>
          <a:xfrm>
            <a:off x="3663000" y="30356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2" name="Google Shape;92;p15"/>
          <p:cNvSpPr txBox="1">
            <a:spLocks noGrp="1"/>
          </p:cNvSpPr>
          <p:nvPr>
            <p:ph type="ctrTitle"/>
          </p:nvPr>
        </p:nvSpPr>
        <p:spPr>
          <a:xfrm>
            <a:off x="464600" y="27270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1600">
                <a:solidFill>
                  <a:srgbClr val="000000"/>
                </a:solidFill>
              </a:defRPr>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93" name="Google Shape;93;p15"/>
          <p:cNvSpPr txBox="1">
            <a:spLocks noGrp="1"/>
          </p:cNvSpPr>
          <p:nvPr>
            <p:ph type="ctrTitle" idx="3"/>
          </p:nvPr>
        </p:nvSpPr>
        <p:spPr>
          <a:xfrm>
            <a:off x="3262350" y="27270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1600">
                <a:solidFill>
                  <a:srgbClr val="000000"/>
                </a:solidFill>
              </a:defRPr>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94" name="Google Shape;94;p15"/>
          <p:cNvSpPr txBox="1">
            <a:spLocks noGrp="1"/>
          </p:cNvSpPr>
          <p:nvPr>
            <p:ph type="subTitle" idx="4"/>
          </p:nvPr>
        </p:nvSpPr>
        <p:spPr>
          <a:xfrm>
            <a:off x="6460750" y="30356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1000"/>
              <a:buNone/>
              <a:defRPr sz="1000">
                <a:solidFill>
                  <a:srgbClr val="000000"/>
                </a:solidFill>
              </a:defRPr>
            </a:lvl1pPr>
            <a:lvl2pPr lvl="1" algn="ctr" rtl="0">
              <a:lnSpc>
                <a:spcPct val="100000"/>
              </a:lnSpc>
              <a:spcBef>
                <a:spcPts val="0"/>
              </a:spcBef>
              <a:spcAft>
                <a:spcPts val="0"/>
              </a:spcAft>
              <a:buClr>
                <a:srgbClr val="000000"/>
              </a:buClr>
              <a:buSzPts val="1000"/>
              <a:buNone/>
              <a:defRPr sz="1000">
                <a:solidFill>
                  <a:srgbClr val="000000"/>
                </a:solidFill>
              </a:defRPr>
            </a:lvl2pPr>
            <a:lvl3pPr lvl="2" algn="ctr" rtl="0">
              <a:lnSpc>
                <a:spcPct val="100000"/>
              </a:lnSpc>
              <a:spcBef>
                <a:spcPts val="0"/>
              </a:spcBef>
              <a:spcAft>
                <a:spcPts val="0"/>
              </a:spcAft>
              <a:buClr>
                <a:srgbClr val="000000"/>
              </a:buClr>
              <a:buSzPts val="1000"/>
              <a:buNone/>
              <a:defRPr sz="1000">
                <a:solidFill>
                  <a:srgbClr val="000000"/>
                </a:solidFill>
              </a:defRPr>
            </a:lvl3pPr>
            <a:lvl4pPr lvl="3" algn="ctr" rtl="0">
              <a:lnSpc>
                <a:spcPct val="100000"/>
              </a:lnSpc>
              <a:spcBef>
                <a:spcPts val="0"/>
              </a:spcBef>
              <a:spcAft>
                <a:spcPts val="0"/>
              </a:spcAft>
              <a:buClr>
                <a:srgbClr val="000000"/>
              </a:buClr>
              <a:buSzPts val="1000"/>
              <a:buNone/>
              <a:defRPr sz="1000">
                <a:solidFill>
                  <a:srgbClr val="000000"/>
                </a:solidFill>
              </a:defRPr>
            </a:lvl4pPr>
            <a:lvl5pPr lvl="4" algn="ctr" rtl="0">
              <a:lnSpc>
                <a:spcPct val="100000"/>
              </a:lnSpc>
              <a:spcBef>
                <a:spcPts val="0"/>
              </a:spcBef>
              <a:spcAft>
                <a:spcPts val="0"/>
              </a:spcAft>
              <a:buClr>
                <a:srgbClr val="000000"/>
              </a:buClr>
              <a:buSzPts val="1000"/>
              <a:buNone/>
              <a:defRPr sz="1000">
                <a:solidFill>
                  <a:srgbClr val="000000"/>
                </a:solidFill>
              </a:defRPr>
            </a:lvl5pPr>
            <a:lvl6pPr lvl="5" algn="ctr" rtl="0">
              <a:lnSpc>
                <a:spcPct val="100000"/>
              </a:lnSpc>
              <a:spcBef>
                <a:spcPts val="0"/>
              </a:spcBef>
              <a:spcAft>
                <a:spcPts val="0"/>
              </a:spcAft>
              <a:buClr>
                <a:srgbClr val="000000"/>
              </a:buClr>
              <a:buSzPts val="1000"/>
              <a:buNone/>
              <a:defRPr sz="1000">
                <a:solidFill>
                  <a:srgbClr val="000000"/>
                </a:solidFill>
              </a:defRPr>
            </a:lvl6pPr>
            <a:lvl7pPr lvl="6" algn="ctr" rtl="0">
              <a:lnSpc>
                <a:spcPct val="100000"/>
              </a:lnSpc>
              <a:spcBef>
                <a:spcPts val="0"/>
              </a:spcBef>
              <a:spcAft>
                <a:spcPts val="0"/>
              </a:spcAft>
              <a:buClr>
                <a:srgbClr val="000000"/>
              </a:buClr>
              <a:buSzPts val="1000"/>
              <a:buNone/>
              <a:defRPr sz="1000">
                <a:solidFill>
                  <a:srgbClr val="000000"/>
                </a:solidFill>
              </a:defRPr>
            </a:lvl7pPr>
            <a:lvl8pPr lvl="7" algn="ctr" rtl="0">
              <a:lnSpc>
                <a:spcPct val="100000"/>
              </a:lnSpc>
              <a:spcBef>
                <a:spcPts val="0"/>
              </a:spcBef>
              <a:spcAft>
                <a:spcPts val="0"/>
              </a:spcAft>
              <a:buClr>
                <a:srgbClr val="000000"/>
              </a:buClr>
              <a:buSzPts val="1000"/>
              <a:buNone/>
              <a:defRPr sz="1000">
                <a:solidFill>
                  <a:srgbClr val="000000"/>
                </a:solidFill>
              </a:defRPr>
            </a:lvl8pPr>
            <a:lvl9pPr lvl="8" algn="ctr" rtl="0">
              <a:lnSpc>
                <a:spcPct val="100000"/>
              </a:lnSpc>
              <a:spcBef>
                <a:spcPts val="0"/>
              </a:spcBef>
              <a:spcAft>
                <a:spcPts val="0"/>
              </a:spcAft>
              <a:buClr>
                <a:srgbClr val="000000"/>
              </a:buClr>
              <a:buSzPts val="1000"/>
              <a:buNone/>
              <a:defRPr sz="1000">
                <a:solidFill>
                  <a:srgbClr val="000000"/>
                </a:solidFill>
              </a:defRPr>
            </a:lvl9pPr>
          </a:lstStyle>
          <a:p>
            <a:endParaRPr/>
          </a:p>
        </p:txBody>
      </p:sp>
      <p:sp>
        <p:nvSpPr>
          <p:cNvPr id="95" name="Google Shape;95;p15"/>
          <p:cNvSpPr txBox="1">
            <a:spLocks noGrp="1"/>
          </p:cNvSpPr>
          <p:nvPr>
            <p:ph type="ctrTitle" idx="5"/>
          </p:nvPr>
        </p:nvSpPr>
        <p:spPr>
          <a:xfrm>
            <a:off x="6060100" y="2727050"/>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rgbClr val="000000"/>
              </a:buClr>
              <a:buSzPts val="1600"/>
              <a:buNone/>
              <a:defRPr sz="1600">
                <a:solidFill>
                  <a:srgbClr val="000000"/>
                </a:solidFill>
              </a:defRPr>
            </a:lvl1pPr>
            <a:lvl2pPr lvl="1" algn="ctr" rtl="0">
              <a:spcBef>
                <a:spcPts val="0"/>
              </a:spcBef>
              <a:spcAft>
                <a:spcPts val="0"/>
              </a:spcAft>
              <a:buClr>
                <a:srgbClr val="000000"/>
              </a:buClr>
              <a:buSzPts val="1600"/>
              <a:buNone/>
              <a:defRPr sz="1600">
                <a:solidFill>
                  <a:srgbClr val="000000"/>
                </a:solidFill>
              </a:defRPr>
            </a:lvl2pPr>
            <a:lvl3pPr lvl="2" algn="ctr" rtl="0">
              <a:spcBef>
                <a:spcPts val="0"/>
              </a:spcBef>
              <a:spcAft>
                <a:spcPts val="0"/>
              </a:spcAft>
              <a:buClr>
                <a:srgbClr val="000000"/>
              </a:buClr>
              <a:buSzPts val="1600"/>
              <a:buNone/>
              <a:defRPr sz="1600">
                <a:solidFill>
                  <a:srgbClr val="000000"/>
                </a:solidFill>
              </a:defRPr>
            </a:lvl3pPr>
            <a:lvl4pPr lvl="3" algn="ctr" rtl="0">
              <a:spcBef>
                <a:spcPts val="0"/>
              </a:spcBef>
              <a:spcAft>
                <a:spcPts val="0"/>
              </a:spcAft>
              <a:buClr>
                <a:srgbClr val="000000"/>
              </a:buClr>
              <a:buSzPts val="1600"/>
              <a:buNone/>
              <a:defRPr sz="1600">
                <a:solidFill>
                  <a:srgbClr val="000000"/>
                </a:solidFill>
              </a:defRPr>
            </a:lvl4pPr>
            <a:lvl5pPr lvl="4" algn="ctr" rtl="0">
              <a:spcBef>
                <a:spcPts val="0"/>
              </a:spcBef>
              <a:spcAft>
                <a:spcPts val="0"/>
              </a:spcAft>
              <a:buClr>
                <a:srgbClr val="000000"/>
              </a:buClr>
              <a:buSzPts val="1600"/>
              <a:buNone/>
              <a:defRPr sz="1600">
                <a:solidFill>
                  <a:srgbClr val="000000"/>
                </a:solidFill>
              </a:defRPr>
            </a:lvl5pPr>
            <a:lvl6pPr lvl="5" algn="ctr" rtl="0">
              <a:spcBef>
                <a:spcPts val="0"/>
              </a:spcBef>
              <a:spcAft>
                <a:spcPts val="0"/>
              </a:spcAft>
              <a:buClr>
                <a:srgbClr val="000000"/>
              </a:buClr>
              <a:buSzPts val="1600"/>
              <a:buNone/>
              <a:defRPr sz="1600">
                <a:solidFill>
                  <a:srgbClr val="000000"/>
                </a:solidFill>
              </a:defRPr>
            </a:lvl6pPr>
            <a:lvl7pPr lvl="6" algn="ctr" rtl="0">
              <a:spcBef>
                <a:spcPts val="0"/>
              </a:spcBef>
              <a:spcAft>
                <a:spcPts val="0"/>
              </a:spcAft>
              <a:buClr>
                <a:srgbClr val="000000"/>
              </a:buClr>
              <a:buSzPts val="1600"/>
              <a:buNone/>
              <a:defRPr sz="1600">
                <a:solidFill>
                  <a:srgbClr val="000000"/>
                </a:solidFill>
              </a:defRPr>
            </a:lvl7pPr>
            <a:lvl8pPr lvl="7" algn="ctr" rtl="0">
              <a:spcBef>
                <a:spcPts val="0"/>
              </a:spcBef>
              <a:spcAft>
                <a:spcPts val="0"/>
              </a:spcAft>
              <a:buClr>
                <a:srgbClr val="000000"/>
              </a:buClr>
              <a:buSzPts val="1600"/>
              <a:buNone/>
              <a:defRPr sz="1600">
                <a:solidFill>
                  <a:srgbClr val="000000"/>
                </a:solidFill>
              </a:defRPr>
            </a:lvl8pPr>
            <a:lvl9pPr lvl="8" algn="ctr" rtl="0">
              <a:spcBef>
                <a:spcPts val="0"/>
              </a:spcBef>
              <a:spcAft>
                <a:spcPts val="0"/>
              </a:spcAft>
              <a:buClr>
                <a:srgbClr val="000000"/>
              </a:buClr>
              <a:buSzPts val="1600"/>
              <a:buNone/>
              <a:defRPr sz="1600">
                <a:solidFill>
                  <a:srgbClr val="000000"/>
                </a:solidFill>
              </a:defRPr>
            </a:lvl9pPr>
          </a:lstStyle>
          <a:p>
            <a:endParaRPr/>
          </a:p>
        </p:txBody>
      </p:sp>
      <p:sp>
        <p:nvSpPr>
          <p:cNvPr id="96" name="Google Shape;96;p15"/>
          <p:cNvSpPr txBox="1">
            <a:spLocks noGrp="1"/>
          </p:cNvSpPr>
          <p:nvPr>
            <p:ph type="ctrTitle" idx="6"/>
          </p:nvPr>
        </p:nvSpPr>
        <p:spPr>
          <a:xfrm>
            <a:off x="723600" y="470625"/>
            <a:ext cx="20781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line design 4">
  <p:cSld name="CUSTOM_22">
    <p:spTree>
      <p:nvGrpSpPr>
        <p:cNvPr id="1" name="Shape 97"/>
        <p:cNvGrpSpPr/>
        <p:nvPr/>
      </p:nvGrpSpPr>
      <p:grpSpPr>
        <a:xfrm>
          <a:off x="0" y="0"/>
          <a:ext cx="0" cy="0"/>
          <a:chOff x="0" y="0"/>
          <a:chExt cx="0" cy="0"/>
        </a:xfrm>
      </p:grpSpPr>
      <p:sp>
        <p:nvSpPr>
          <p:cNvPr id="98" name="Google Shape;98;p16"/>
          <p:cNvSpPr/>
          <p:nvPr/>
        </p:nvSpPr>
        <p:spPr>
          <a:xfrm>
            <a:off x="25224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99" name="Google Shape;99;p16"/>
          <p:cNvSpPr txBox="1">
            <a:spLocks noGrp="1"/>
          </p:cNvSpPr>
          <p:nvPr>
            <p:ph type="ctrTitle"/>
          </p:nvPr>
        </p:nvSpPr>
        <p:spPr>
          <a:xfrm flipH="1">
            <a:off x="2609225" y="2243225"/>
            <a:ext cx="2876700" cy="192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CCCCCC"/>
              </a:buClr>
              <a:buSzPts val="3600"/>
              <a:buNone/>
              <a:defRPr sz="3600">
                <a:solidFill>
                  <a:srgbClr val="CCCCCC"/>
                </a:solidFill>
              </a:defRPr>
            </a:lvl1pPr>
            <a:lvl2pPr lvl="1" algn="r" rtl="0">
              <a:spcBef>
                <a:spcPts val="0"/>
              </a:spcBef>
              <a:spcAft>
                <a:spcPts val="0"/>
              </a:spcAft>
              <a:buClr>
                <a:srgbClr val="CCCCCC"/>
              </a:buClr>
              <a:buSzPts val="6500"/>
              <a:buNone/>
              <a:defRPr sz="6500">
                <a:solidFill>
                  <a:srgbClr val="CCCCCC"/>
                </a:solidFill>
              </a:defRPr>
            </a:lvl2pPr>
            <a:lvl3pPr lvl="2" algn="r" rtl="0">
              <a:spcBef>
                <a:spcPts val="0"/>
              </a:spcBef>
              <a:spcAft>
                <a:spcPts val="0"/>
              </a:spcAft>
              <a:buClr>
                <a:srgbClr val="CCCCCC"/>
              </a:buClr>
              <a:buSzPts val="6500"/>
              <a:buNone/>
              <a:defRPr sz="6500">
                <a:solidFill>
                  <a:srgbClr val="CCCCCC"/>
                </a:solidFill>
              </a:defRPr>
            </a:lvl3pPr>
            <a:lvl4pPr lvl="3" algn="r" rtl="0">
              <a:spcBef>
                <a:spcPts val="0"/>
              </a:spcBef>
              <a:spcAft>
                <a:spcPts val="0"/>
              </a:spcAft>
              <a:buClr>
                <a:srgbClr val="CCCCCC"/>
              </a:buClr>
              <a:buSzPts val="6500"/>
              <a:buNone/>
              <a:defRPr sz="6500">
                <a:solidFill>
                  <a:srgbClr val="CCCCCC"/>
                </a:solidFill>
              </a:defRPr>
            </a:lvl4pPr>
            <a:lvl5pPr lvl="4" algn="r" rtl="0">
              <a:spcBef>
                <a:spcPts val="0"/>
              </a:spcBef>
              <a:spcAft>
                <a:spcPts val="0"/>
              </a:spcAft>
              <a:buClr>
                <a:srgbClr val="CCCCCC"/>
              </a:buClr>
              <a:buSzPts val="6500"/>
              <a:buNone/>
              <a:defRPr sz="6500">
                <a:solidFill>
                  <a:srgbClr val="CCCCCC"/>
                </a:solidFill>
              </a:defRPr>
            </a:lvl5pPr>
            <a:lvl6pPr lvl="5" algn="r" rtl="0">
              <a:spcBef>
                <a:spcPts val="0"/>
              </a:spcBef>
              <a:spcAft>
                <a:spcPts val="0"/>
              </a:spcAft>
              <a:buClr>
                <a:srgbClr val="CCCCCC"/>
              </a:buClr>
              <a:buSzPts val="6500"/>
              <a:buNone/>
              <a:defRPr sz="6500">
                <a:solidFill>
                  <a:srgbClr val="CCCCCC"/>
                </a:solidFill>
              </a:defRPr>
            </a:lvl6pPr>
            <a:lvl7pPr lvl="6" algn="r" rtl="0">
              <a:spcBef>
                <a:spcPts val="0"/>
              </a:spcBef>
              <a:spcAft>
                <a:spcPts val="0"/>
              </a:spcAft>
              <a:buClr>
                <a:srgbClr val="CCCCCC"/>
              </a:buClr>
              <a:buSzPts val="6500"/>
              <a:buNone/>
              <a:defRPr sz="6500">
                <a:solidFill>
                  <a:srgbClr val="CCCCCC"/>
                </a:solidFill>
              </a:defRPr>
            </a:lvl7pPr>
            <a:lvl8pPr lvl="7" algn="r" rtl="0">
              <a:spcBef>
                <a:spcPts val="0"/>
              </a:spcBef>
              <a:spcAft>
                <a:spcPts val="0"/>
              </a:spcAft>
              <a:buClr>
                <a:srgbClr val="CCCCCC"/>
              </a:buClr>
              <a:buSzPts val="6500"/>
              <a:buNone/>
              <a:defRPr sz="6500">
                <a:solidFill>
                  <a:srgbClr val="CCCCCC"/>
                </a:solidFill>
              </a:defRPr>
            </a:lvl8pPr>
            <a:lvl9pPr lvl="8" algn="r" rtl="0">
              <a:spcBef>
                <a:spcPts val="0"/>
              </a:spcBef>
              <a:spcAft>
                <a:spcPts val="0"/>
              </a:spcAft>
              <a:buClr>
                <a:srgbClr val="CCCCCC"/>
              </a:buClr>
              <a:buSzPts val="6500"/>
              <a:buNone/>
              <a:defRPr sz="6500">
                <a:solidFill>
                  <a:srgbClr val="CCCCCC"/>
                </a:solidFill>
              </a:defRPr>
            </a:lvl9pPr>
          </a:lstStyle>
          <a:p>
            <a:endParaRPr/>
          </a:p>
        </p:txBody>
      </p:sp>
      <p:sp>
        <p:nvSpPr>
          <p:cNvPr id="100" name="Google Shape;100;p16"/>
          <p:cNvSpPr txBox="1">
            <a:spLocks noGrp="1"/>
          </p:cNvSpPr>
          <p:nvPr>
            <p:ph type="title" idx="2" hasCustomPrompt="1"/>
          </p:nvPr>
        </p:nvSpPr>
        <p:spPr>
          <a:xfrm flipH="1">
            <a:off x="35140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line design 5">
  <p:cSld name="CUSTOM_23">
    <p:spTree>
      <p:nvGrpSpPr>
        <p:cNvPr id="1" name="Shape 101"/>
        <p:cNvGrpSpPr/>
        <p:nvPr/>
      </p:nvGrpSpPr>
      <p:grpSpPr>
        <a:xfrm>
          <a:off x="0" y="0"/>
          <a:ext cx="0" cy="0"/>
          <a:chOff x="0" y="0"/>
          <a:chExt cx="0" cy="0"/>
        </a:xfrm>
      </p:grpSpPr>
      <p:sp>
        <p:nvSpPr>
          <p:cNvPr id="102" name="Google Shape;102;p17"/>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CCCCCC"/>
              </a:buClr>
              <a:buSzPts val="3600"/>
              <a:buNone/>
              <a:defRPr sz="3600">
                <a:solidFill>
                  <a:srgbClr val="CCCCCC"/>
                </a:solidFill>
              </a:defRPr>
            </a:lvl1pPr>
            <a:lvl2pPr lvl="1" rtl="0">
              <a:spcBef>
                <a:spcPts val="0"/>
              </a:spcBef>
              <a:spcAft>
                <a:spcPts val="0"/>
              </a:spcAft>
              <a:buClr>
                <a:srgbClr val="CCCCCC"/>
              </a:buClr>
              <a:buSzPts val="6500"/>
              <a:buNone/>
              <a:defRPr sz="6500">
                <a:solidFill>
                  <a:srgbClr val="CCCCCC"/>
                </a:solidFill>
              </a:defRPr>
            </a:lvl2pPr>
            <a:lvl3pPr lvl="2" rtl="0">
              <a:spcBef>
                <a:spcPts val="0"/>
              </a:spcBef>
              <a:spcAft>
                <a:spcPts val="0"/>
              </a:spcAft>
              <a:buClr>
                <a:srgbClr val="CCCCCC"/>
              </a:buClr>
              <a:buSzPts val="6500"/>
              <a:buNone/>
              <a:defRPr sz="6500">
                <a:solidFill>
                  <a:srgbClr val="CCCCCC"/>
                </a:solidFill>
              </a:defRPr>
            </a:lvl3pPr>
            <a:lvl4pPr lvl="3" rtl="0">
              <a:spcBef>
                <a:spcPts val="0"/>
              </a:spcBef>
              <a:spcAft>
                <a:spcPts val="0"/>
              </a:spcAft>
              <a:buClr>
                <a:srgbClr val="CCCCCC"/>
              </a:buClr>
              <a:buSzPts val="6500"/>
              <a:buNone/>
              <a:defRPr sz="6500">
                <a:solidFill>
                  <a:srgbClr val="CCCCCC"/>
                </a:solidFill>
              </a:defRPr>
            </a:lvl4pPr>
            <a:lvl5pPr lvl="4" rtl="0">
              <a:spcBef>
                <a:spcPts val="0"/>
              </a:spcBef>
              <a:spcAft>
                <a:spcPts val="0"/>
              </a:spcAft>
              <a:buClr>
                <a:srgbClr val="CCCCCC"/>
              </a:buClr>
              <a:buSzPts val="6500"/>
              <a:buNone/>
              <a:defRPr sz="6500">
                <a:solidFill>
                  <a:srgbClr val="CCCCCC"/>
                </a:solidFill>
              </a:defRPr>
            </a:lvl5pPr>
            <a:lvl6pPr lvl="5" rtl="0">
              <a:spcBef>
                <a:spcPts val="0"/>
              </a:spcBef>
              <a:spcAft>
                <a:spcPts val="0"/>
              </a:spcAft>
              <a:buClr>
                <a:srgbClr val="CCCCCC"/>
              </a:buClr>
              <a:buSzPts val="6500"/>
              <a:buNone/>
              <a:defRPr sz="6500">
                <a:solidFill>
                  <a:srgbClr val="CCCCCC"/>
                </a:solidFill>
              </a:defRPr>
            </a:lvl6pPr>
            <a:lvl7pPr lvl="6" rtl="0">
              <a:spcBef>
                <a:spcPts val="0"/>
              </a:spcBef>
              <a:spcAft>
                <a:spcPts val="0"/>
              </a:spcAft>
              <a:buClr>
                <a:srgbClr val="CCCCCC"/>
              </a:buClr>
              <a:buSzPts val="6500"/>
              <a:buNone/>
              <a:defRPr sz="6500">
                <a:solidFill>
                  <a:srgbClr val="CCCCCC"/>
                </a:solidFill>
              </a:defRPr>
            </a:lvl7pPr>
            <a:lvl8pPr lvl="7" rtl="0">
              <a:spcBef>
                <a:spcPts val="0"/>
              </a:spcBef>
              <a:spcAft>
                <a:spcPts val="0"/>
              </a:spcAft>
              <a:buClr>
                <a:srgbClr val="CCCCCC"/>
              </a:buClr>
              <a:buSzPts val="6500"/>
              <a:buNone/>
              <a:defRPr sz="6500">
                <a:solidFill>
                  <a:srgbClr val="CCCCCC"/>
                </a:solidFill>
              </a:defRPr>
            </a:lvl8pPr>
            <a:lvl9pPr lvl="8" rtl="0">
              <a:spcBef>
                <a:spcPts val="0"/>
              </a:spcBef>
              <a:spcAft>
                <a:spcPts val="0"/>
              </a:spcAft>
              <a:buClr>
                <a:srgbClr val="CCCCCC"/>
              </a:buClr>
              <a:buSzPts val="6500"/>
              <a:buNone/>
              <a:defRPr sz="6500">
                <a:solidFill>
                  <a:srgbClr val="CCCCCC"/>
                </a:solidFill>
              </a:defRPr>
            </a:lvl9pPr>
          </a:lstStyle>
          <a:p>
            <a:endParaRPr/>
          </a:p>
        </p:txBody>
      </p:sp>
      <p:sp>
        <p:nvSpPr>
          <p:cNvPr id="103" name="Google Shape;103;p17"/>
          <p:cNvSpPr txBox="1">
            <a:spLocks noGrp="1"/>
          </p:cNvSpPr>
          <p:nvPr>
            <p:ph type="title" idx="2" hasCustomPrompt="1"/>
          </p:nvPr>
        </p:nvSpPr>
        <p:spPr>
          <a:xfrm flipH="1">
            <a:off x="-5174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
        <p:nvSpPr>
          <p:cNvPr id="104" name="Google Shape;104;p17"/>
          <p:cNvSpPr/>
          <p:nvPr/>
        </p:nvSpPr>
        <p:spPr>
          <a:xfrm>
            <a:off x="26093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line design 6">
  <p:cSld name="CUSTOM_24">
    <p:spTree>
      <p:nvGrpSpPr>
        <p:cNvPr id="1" name="Shape 105"/>
        <p:cNvGrpSpPr/>
        <p:nvPr/>
      </p:nvGrpSpPr>
      <p:grpSpPr>
        <a:xfrm>
          <a:off x="0" y="0"/>
          <a:ext cx="0" cy="0"/>
          <a:chOff x="0" y="0"/>
          <a:chExt cx="0" cy="0"/>
        </a:xfrm>
      </p:grpSpPr>
      <p:sp>
        <p:nvSpPr>
          <p:cNvPr id="106" name="Google Shape;106;p18"/>
          <p:cNvSpPr/>
          <p:nvPr/>
        </p:nvSpPr>
        <p:spPr>
          <a:xfrm>
            <a:off x="25224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D9D9D9"/>
              </a:solidFill>
            </a:endParaRPr>
          </a:p>
        </p:txBody>
      </p:sp>
      <p:sp>
        <p:nvSpPr>
          <p:cNvPr id="107" name="Google Shape;107;p18"/>
          <p:cNvSpPr txBox="1">
            <a:spLocks noGrp="1"/>
          </p:cNvSpPr>
          <p:nvPr>
            <p:ph type="ctrTitle"/>
          </p:nvPr>
        </p:nvSpPr>
        <p:spPr>
          <a:xfrm flipH="1">
            <a:off x="2609225" y="2243225"/>
            <a:ext cx="2876700" cy="19212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D9D9D9"/>
              </a:buClr>
              <a:buSzPts val="3600"/>
              <a:buNone/>
              <a:defRPr sz="3600">
                <a:solidFill>
                  <a:srgbClr val="D9D9D9"/>
                </a:solidFill>
              </a:defRPr>
            </a:lvl1pPr>
            <a:lvl2pPr lvl="1" algn="r" rtl="0">
              <a:spcBef>
                <a:spcPts val="0"/>
              </a:spcBef>
              <a:spcAft>
                <a:spcPts val="0"/>
              </a:spcAft>
              <a:buClr>
                <a:srgbClr val="D9D9D9"/>
              </a:buClr>
              <a:buSzPts val="6500"/>
              <a:buNone/>
              <a:defRPr sz="6500">
                <a:solidFill>
                  <a:srgbClr val="D9D9D9"/>
                </a:solidFill>
              </a:defRPr>
            </a:lvl2pPr>
            <a:lvl3pPr lvl="2" algn="r" rtl="0">
              <a:spcBef>
                <a:spcPts val="0"/>
              </a:spcBef>
              <a:spcAft>
                <a:spcPts val="0"/>
              </a:spcAft>
              <a:buClr>
                <a:srgbClr val="D9D9D9"/>
              </a:buClr>
              <a:buSzPts val="6500"/>
              <a:buNone/>
              <a:defRPr sz="6500">
                <a:solidFill>
                  <a:srgbClr val="D9D9D9"/>
                </a:solidFill>
              </a:defRPr>
            </a:lvl3pPr>
            <a:lvl4pPr lvl="3" algn="r" rtl="0">
              <a:spcBef>
                <a:spcPts val="0"/>
              </a:spcBef>
              <a:spcAft>
                <a:spcPts val="0"/>
              </a:spcAft>
              <a:buClr>
                <a:srgbClr val="D9D9D9"/>
              </a:buClr>
              <a:buSzPts val="6500"/>
              <a:buNone/>
              <a:defRPr sz="6500">
                <a:solidFill>
                  <a:srgbClr val="D9D9D9"/>
                </a:solidFill>
              </a:defRPr>
            </a:lvl4pPr>
            <a:lvl5pPr lvl="4" algn="r" rtl="0">
              <a:spcBef>
                <a:spcPts val="0"/>
              </a:spcBef>
              <a:spcAft>
                <a:spcPts val="0"/>
              </a:spcAft>
              <a:buClr>
                <a:srgbClr val="D9D9D9"/>
              </a:buClr>
              <a:buSzPts val="6500"/>
              <a:buNone/>
              <a:defRPr sz="6500">
                <a:solidFill>
                  <a:srgbClr val="D9D9D9"/>
                </a:solidFill>
              </a:defRPr>
            </a:lvl5pPr>
            <a:lvl6pPr lvl="5" algn="r" rtl="0">
              <a:spcBef>
                <a:spcPts val="0"/>
              </a:spcBef>
              <a:spcAft>
                <a:spcPts val="0"/>
              </a:spcAft>
              <a:buClr>
                <a:srgbClr val="D9D9D9"/>
              </a:buClr>
              <a:buSzPts val="6500"/>
              <a:buNone/>
              <a:defRPr sz="6500">
                <a:solidFill>
                  <a:srgbClr val="D9D9D9"/>
                </a:solidFill>
              </a:defRPr>
            </a:lvl6pPr>
            <a:lvl7pPr lvl="6" algn="r" rtl="0">
              <a:spcBef>
                <a:spcPts val="0"/>
              </a:spcBef>
              <a:spcAft>
                <a:spcPts val="0"/>
              </a:spcAft>
              <a:buClr>
                <a:srgbClr val="D9D9D9"/>
              </a:buClr>
              <a:buSzPts val="6500"/>
              <a:buNone/>
              <a:defRPr sz="6500">
                <a:solidFill>
                  <a:srgbClr val="D9D9D9"/>
                </a:solidFill>
              </a:defRPr>
            </a:lvl7pPr>
            <a:lvl8pPr lvl="7" algn="r" rtl="0">
              <a:spcBef>
                <a:spcPts val="0"/>
              </a:spcBef>
              <a:spcAft>
                <a:spcPts val="0"/>
              </a:spcAft>
              <a:buClr>
                <a:srgbClr val="D9D9D9"/>
              </a:buClr>
              <a:buSzPts val="6500"/>
              <a:buNone/>
              <a:defRPr sz="6500">
                <a:solidFill>
                  <a:srgbClr val="D9D9D9"/>
                </a:solidFill>
              </a:defRPr>
            </a:lvl8pPr>
            <a:lvl9pPr lvl="8" algn="r" rtl="0">
              <a:spcBef>
                <a:spcPts val="0"/>
              </a:spcBef>
              <a:spcAft>
                <a:spcPts val="0"/>
              </a:spcAft>
              <a:buClr>
                <a:srgbClr val="D9D9D9"/>
              </a:buClr>
              <a:buSzPts val="6500"/>
              <a:buNone/>
              <a:defRPr sz="6500">
                <a:solidFill>
                  <a:srgbClr val="D9D9D9"/>
                </a:solidFill>
              </a:defRPr>
            </a:lvl9pPr>
          </a:lstStyle>
          <a:p>
            <a:endParaRPr/>
          </a:p>
        </p:txBody>
      </p:sp>
      <p:sp>
        <p:nvSpPr>
          <p:cNvPr id="108" name="Google Shape;108;p18"/>
          <p:cNvSpPr txBox="1">
            <a:spLocks noGrp="1"/>
          </p:cNvSpPr>
          <p:nvPr>
            <p:ph type="title" idx="2" hasCustomPrompt="1"/>
          </p:nvPr>
        </p:nvSpPr>
        <p:spPr>
          <a:xfrm flipH="1">
            <a:off x="35140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D9D9D9"/>
              </a:buClr>
              <a:buSzPts val="16000"/>
              <a:buNone/>
              <a:defRPr sz="16000">
                <a:solidFill>
                  <a:srgbClr val="D9D9D9"/>
                </a:solidFill>
              </a:defRPr>
            </a:lvl1pPr>
            <a:lvl2pPr lvl="1"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D9D9D9"/>
              </a:buClr>
              <a:buSzPts val="14000"/>
              <a:buFont typeface="Fira Sans Extra Condensed Medium"/>
              <a:buNone/>
              <a:defRPr sz="14000">
                <a:solidFill>
                  <a:srgbClr val="D9D9D9"/>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CUSTOM_11_1_2_1">
    <p:spTree>
      <p:nvGrpSpPr>
        <p:cNvPr id="1" name="Shape 120"/>
        <p:cNvGrpSpPr/>
        <p:nvPr/>
      </p:nvGrpSpPr>
      <p:grpSpPr>
        <a:xfrm>
          <a:off x="0" y="0"/>
          <a:ext cx="0" cy="0"/>
          <a:chOff x="0" y="0"/>
          <a:chExt cx="0" cy="0"/>
        </a:xfrm>
      </p:grpSpPr>
      <p:sp>
        <p:nvSpPr>
          <p:cNvPr id="121" name="Google Shape;121;p20"/>
          <p:cNvSpPr txBox="1">
            <a:spLocks noGrp="1"/>
          </p:cNvSpPr>
          <p:nvPr>
            <p:ph type="title"/>
          </p:nvPr>
        </p:nvSpPr>
        <p:spPr>
          <a:xfrm>
            <a:off x="1676549" y="2123400"/>
            <a:ext cx="2847000" cy="8967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B7B7B7"/>
              </a:buClr>
              <a:buSzPts val="2800"/>
              <a:buNone/>
              <a:defRPr>
                <a:solidFill>
                  <a:srgbClr val="B7B7B7"/>
                </a:solidFill>
              </a:defRPr>
            </a:lvl1pPr>
            <a:lvl2pPr lvl="1" rtl="0">
              <a:spcBef>
                <a:spcPts val="0"/>
              </a:spcBef>
              <a:spcAft>
                <a:spcPts val="0"/>
              </a:spcAft>
              <a:buClr>
                <a:srgbClr val="B7B7B7"/>
              </a:buClr>
              <a:buSzPts val="2800"/>
              <a:buNone/>
              <a:defRPr>
                <a:solidFill>
                  <a:srgbClr val="B7B7B7"/>
                </a:solidFill>
              </a:defRPr>
            </a:lvl2pPr>
            <a:lvl3pPr lvl="2" rtl="0">
              <a:spcBef>
                <a:spcPts val="0"/>
              </a:spcBef>
              <a:spcAft>
                <a:spcPts val="0"/>
              </a:spcAft>
              <a:buClr>
                <a:srgbClr val="B7B7B7"/>
              </a:buClr>
              <a:buSzPts val="2800"/>
              <a:buNone/>
              <a:defRPr>
                <a:solidFill>
                  <a:srgbClr val="B7B7B7"/>
                </a:solidFill>
              </a:defRPr>
            </a:lvl3pPr>
            <a:lvl4pPr lvl="3" rtl="0">
              <a:spcBef>
                <a:spcPts val="0"/>
              </a:spcBef>
              <a:spcAft>
                <a:spcPts val="0"/>
              </a:spcAft>
              <a:buClr>
                <a:srgbClr val="B7B7B7"/>
              </a:buClr>
              <a:buSzPts val="2800"/>
              <a:buNone/>
              <a:defRPr>
                <a:solidFill>
                  <a:srgbClr val="B7B7B7"/>
                </a:solidFill>
              </a:defRPr>
            </a:lvl4pPr>
            <a:lvl5pPr lvl="4" rtl="0">
              <a:spcBef>
                <a:spcPts val="0"/>
              </a:spcBef>
              <a:spcAft>
                <a:spcPts val="0"/>
              </a:spcAft>
              <a:buClr>
                <a:srgbClr val="B7B7B7"/>
              </a:buClr>
              <a:buSzPts val="2800"/>
              <a:buNone/>
              <a:defRPr>
                <a:solidFill>
                  <a:srgbClr val="B7B7B7"/>
                </a:solidFill>
              </a:defRPr>
            </a:lvl5pPr>
            <a:lvl6pPr lvl="5" rtl="0">
              <a:spcBef>
                <a:spcPts val="0"/>
              </a:spcBef>
              <a:spcAft>
                <a:spcPts val="0"/>
              </a:spcAft>
              <a:buClr>
                <a:srgbClr val="B7B7B7"/>
              </a:buClr>
              <a:buSzPts val="2800"/>
              <a:buNone/>
              <a:defRPr>
                <a:solidFill>
                  <a:srgbClr val="B7B7B7"/>
                </a:solidFill>
              </a:defRPr>
            </a:lvl6pPr>
            <a:lvl7pPr lvl="6" rtl="0">
              <a:spcBef>
                <a:spcPts val="0"/>
              </a:spcBef>
              <a:spcAft>
                <a:spcPts val="0"/>
              </a:spcAft>
              <a:buClr>
                <a:srgbClr val="B7B7B7"/>
              </a:buClr>
              <a:buSzPts val="2800"/>
              <a:buNone/>
              <a:defRPr>
                <a:solidFill>
                  <a:srgbClr val="B7B7B7"/>
                </a:solidFill>
              </a:defRPr>
            </a:lvl7pPr>
            <a:lvl8pPr lvl="7" rtl="0">
              <a:spcBef>
                <a:spcPts val="0"/>
              </a:spcBef>
              <a:spcAft>
                <a:spcPts val="0"/>
              </a:spcAft>
              <a:buClr>
                <a:srgbClr val="B7B7B7"/>
              </a:buClr>
              <a:buSzPts val="2800"/>
              <a:buNone/>
              <a:defRPr>
                <a:solidFill>
                  <a:srgbClr val="B7B7B7"/>
                </a:solidFill>
              </a:defRPr>
            </a:lvl8pPr>
            <a:lvl9pPr lvl="8" rtl="0">
              <a:spcBef>
                <a:spcPts val="0"/>
              </a:spcBef>
              <a:spcAft>
                <a:spcPts val="0"/>
              </a:spcAft>
              <a:buClr>
                <a:srgbClr val="B7B7B7"/>
              </a:buClr>
              <a:buSzPts val="2800"/>
              <a:buNone/>
              <a:defRPr>
                <a:solidFill>
                  <a:srgbClr val="B7B7B7"/>
                </a:solidFill>
              </a:defRPr>
            </a:lvl9pPr>
          </a:lstStyle>
          <a:p>
            <a:endParaRPr/>
          </a:p>
        </p:txBody>
      </p:sp>
      <p:sp>
        <p:nvSpPr>
          <p:cNvPr id="122" name="Google Shape;122;p20"/>
          <p:cNvSpPr txBox="1">
            <a:spLocks noGrp="1"/>
          </p:cNvSpPr>
          <p:nvPr>
            <p:ph type="subTitle" idx="1"/>
          </p:nvPr>
        </p:nvSpPr>
        <p:spPr>
          <a:xfrm flipH="1">
            <a:off x="5020872" y="1986750"/>
            <a:ext cx="2631000" cy="117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redits">
  <p:cSld name="CUSTOM_25">
    <p:spTree>
      <p:nvGrpSpPr>
        <p:cNvPr id="1" name="Shape 123"/>
        <p:cNvGrpSpPr/>
        <p:nvPr/>
      </p:nvGrpSpPr>
      <p:grpSpPr>
        <a:xfrm>
          <a:off x="0" y="0"/>
          <a:ext cx="0" cy="0"/>
          <a:chOff x="0" y="0"/>
          <a:chExt cx="0" cy="0"/>
        </a:xfrm>
      </p:grpSpPr>
      <p:sp>
        <p:nvSpPr>
          <p:cNvPr id="124" name="Google Shape;124;p21"/>
          <p:cNvSpPr txBox="1">
            <a:spLocks noGrp="1"/>
          </p:cNvSpPr>
          <p:nvPr>
            <p:ph type="body" idx="1"/>
          </p:nvPr>
        </p:nvSpPr>
        <p:spPr>
          <a:xfrm>
            <a:off x="642050" y="21348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125" name="Google Shape;125;p21"/>
          <p:cNvSpPr txBox="1">
            <a:spLocks noGrp="1"/>
          </p:cNvSpPr>
          <p:nvPr>
            <p:ph type="ctrTitle"/>
          </p:nvPr>
        </p:nvSpPr>
        <p:spPr>
          <a:xfrm>
            <a:off x="723600" y="470625"/>
            <a:ext cx="20781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Resources">
  <p:cSld name="CUSTOM_10">
    <p:spTree>
      <p:nvGrpSpPr>
        <p:cNvPr id="1" name="Shape 126"/>
        <p:cNvGrpSpPr/>
        <p:nvPr/>
      </p:nvGrpSpPr>
      <p:grpSpPr>
        <a:xfrm>
          <a:off x="0" y="0"/>
          <a:ext cx="0" cy="0"/>
          <a:chOff x="0" y="0"/>
          <a:chExt cx="0" cy="0"/>
        </a:xfrm>
      </p:grpSpPr>
      <p:sp>
        <p:nvSpPr>
          <p:cNvPr id="127" name="Google Shape;127;p22"/>
          <p:cNvSpPr txBox="1">
            <a:spLocks noGrp="1"/>
          </p:cNvSpPr>
          <p:nvPr>
            <p:ph type="body" idx="1"/>
          </p:nvPr>
        </p:nvSpPr>
        <p:spPr>
          <a:xfrm>
            <a:off x="642050" y="18300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sp>
        <p:nvSpPr>
          <p:cNvPr id="128" name="Google Shape;128;p22"/>
          <p:cNvSpPr txBox="1">
            <a:spLocks noGrp="1"/>
          </p:cNvSpPr>
          <p:nvPr>
            <p:ph type="subTitle" idx="2"/>
          </p:nvPr>
        </p:nvSpPr>
        <p:spPr>
          <a:xfrm>
            <a:off x="723600" y="991050"/>
            <a:ext cx="36558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atin typeface="Open Sans"/>
                <a:ea typeface="Open Sans"/>
                <a:cs typeface="Open Sans"/>
                <a:sym typeface="Open Sans"/>
              </a:defRPr>
            </a:lvl2pPr>
            <a:lvl3pPr lvl="2" rtl="0">
              <a:spcBef>
                <a:spcPts val="1600"/>
              </a:spcBef>
              <a:spcAft>
                <a:spcPts val="0"/>
              </a:spcAft>
              <a:buNone/>
              <a:defRPr>
                <a:latin typeface="Open Sans"/>
                <a:ea typeface="Open Sans"/>
                <a:cs typeface="Open Sans"/>
                <a:sym typeface="Open Sans"/>
              </a:defRPr>
            </a:lvl3pPr>
            <a:lvl4pPr lvl="3" rtl="0">
              <a:spcBef>
                <a:spcPts val="1600"/>
              </a:spcBef>
              <a:spcAft>
                <a:spcPts val="0"/>
              </a:spcAft>
              <a:buNone/>
              <a:defRPr>
                <a:latin typeface="Open Sans"/>
                <a:ea typeface="Open Sans"/>
                <a:cs typeface="Open Sans"/>
                <a:sym typeface="Open Sans"/>
              </a:defRPr>
            </a:lvl4pPr>
            <a:lvl5pPr lvl="4" rtl="0">
              <a:spcBef>
                <a:spcPts val="1600"/>
              </a:spcBef>
              <a:spcAft>
                <a:spcPts val="0"/>
              </a:spcAft>
              <a:buNone/>
              <a:defRPr>
                <a:latin typeface="Open Sans"/>
                <a:ea typeface="Open Sans"/>
                <a:cs typeface="Open Sans"/>
                <a:sym typeface="Open Sans"/>
              </a:defRPr>
            </a:lvl5pPr>
            <a:lvl6pPr lvl="5" rtl="0">
              <a:spcBef>
                <a:spcPts val="1600"/>
              </a:spcBef>
              <a:spcAft>
                <a:spcPts val="0"/>
              </a:spcAft>
              <a:buNone/>
              <a:defRPr>
                <a:latin typeface="Open Sans"/>
                <a:ea typeface="Open Sans"/>
                <a:cs typeface="Open Sans"/>
                <a:sym typeface="Open Sans"/>
              </a:defRPr>
            </a:lvl6pPr>
            <a:lvl7pPr lvl="6" rtl="0">
              <a:spcBef>
                <a:spcPts val="1600"/>
              </a:spcBef>
              <a:spcAft>
                <a:spcPts val="0"/>
              </a:spcAft>
              <a:buNone/>
              <a:defRPr>
                <a:latin typeface="Open Sans"/>
                <a:ea typeface="Open Sans"/>
                <a:cs typeface="Open Sans"/>
                <a:sym typeface="Open Sans"/>
              </a:defRPr>
            </a:lvl7pPr>
            <a:lvl8pPr lvl="7" rtl="0">
              <a:spcBef>
                <a:spcPts val="1600"/>
              </a:spcBef>
              <a:spcAft>
                <a:spcPts val="0"/>
              </a:spcAft>
              <a:buNone/>
              <a:defRPr>
                <a:latin typeface="Open Sans"/>
                <a:ea typeface="Open Sans"/>
                <a:cs typeface="Open Sans"/>
                <a:sym typeface="Open Sans"/>
              </a:defRPr>
            </a:lvl8pPr>
            <a:lvl9pPr lvl="8" rtl="0">
              <a:spcBef>
                <a:spcPts val="1600"/>
              </a:spcBef>
              <a:spcAft>
                <a:spcPts val="1600"/>
              </a:spcAft>
              <a:buNone/>
              <a:defRPr>
                <a:latin typeface="Open Sans"/>
                <a:ea typeface="Open Sans"/>
                <a:cs typeface="Open Sans"/>
                <a:sym typeface="Open Sans"/>
              </a:defRPr>
            </a:lvl9pPr>
          </a:lstStyle>
          <a:p>
            <a:endParaRPr/>
          </a:p>
        </p:txBody>
      </p:sp>
      <p:sp>
        <p:nvSpPr>
          <p:cNvPr id="129" name="Google Shape;129;p22"/>
          <p:cNvSpPr txBox="1">
            <a:spLocks noGrp="1"/>
          </p:cNvSpPr>
          <p:nvPr>
            <p:ph type="ctrTitle"/>
          </p:nvPr>
        </p:nvSpPr>
        <p:spPr>
          <a:xfrm>
            <a:off x="723600" y="470625"/>
            <a:ext cx="20781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CUSTOM_26">
    <p:spTree>
      <p:nvGrpSpPr>
        <p:cNvPr id="1" name="Shape 13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11"/>
        <p:cNvGrpSpPr/>
        <p:nvPr/>
      </p:nvGrpSpPr>
      <p:grpSpPr>
        <a:xfrm>
          <a:off x="0" y="0"/>
          <a:ext cx="0" cy="0"/>
          <a:chOff x="0" y="0"/>
          <a:chExt cx="0" cy="0"/>
        </a:xfrm>
      </p:grpSpPr>
      <p:sp>
        <p:nvSpPr>
          <p:cNvPr id="12" name="Google Shape;12;p3"/>
          <p:cNvSpPr/>
          <p:nvPr/>
        </p:nvSpPr>
        <p:spPr>
          <a:xfrm>
            <a:off x="1578888" y="1536078"/>
            <a:ext cx="7618500" cy="486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 name="Google Shape;13;p3"/>
          <p:cNvSpPr txBox="1">
            <a:spLocks noGrp="1"/>
          </p:cNvSpPr>
          <p:nvPr>
            <p:ph type="ctrTitle"/>
          </p:nvPr>
        </p:nvSpPr>
        <p:spPr>
          <a:xfrm>
            <a:off x="2869492" y="2202425"/>
            <a:ext cx="11700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14" name="Google Shape;14;p3"/>
          <p:cNvSpPr txBox="1">
            <a:spLocks noGrp="1"/>
          </p:cNvSpPr>
          <p:nvPr>
            <p:ph type="subTitle" idx="1"/>
          </p:nvPr>
        </p:nvSpPr>
        <p:spPr>
          <a:xfrm>
            <a:off x="2133184" y="2617473"/>
            <a:ext cx="19065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15" name="Google Shape;15;p3"/>
          <p:cNvSpPr txBox="1">
            <a:spLocks noGrp="1"/>
          </p:cNvSpPr>
          <p:nvPr>
            <p:ph type="title" idx="2" hasCustomPrompt="1"/>
          </p:nvPr>
        </p:nvSpPr>
        <p:spPr>
          <a:xfrm>
            <a:off x="2285884" y="1624335"/>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5200"/>
            </a:lvl1pPr>
            <a:lvl2pPr lvl="1"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9pPr>
          </a:lstStyle>
          <a:p>
            <a:r>
              <a:t>xx%</a:t>
            </a:r>
          </a:p>
        </p:txBody>
      </p:sp>
      <p:sp>
        <p:nvSpPr>
          <p:cNvPr id="16" name="Google Shape;16;p3"/>
          <p:cNvSpPr txBox="1">
            <a:spLocks noGrp="1"/>
          </p:cNvSpPr>
          <p:nvPr>
            <p:ph type="ctrTitle" idx="3"/>
          </p:nvPr>
        </p:nvSpPr>
        <p:spPr>
          <a:xfrm>
            <a:off x="3965788" y="2199025"/>
            <a:ext cx="2251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17" name="Google Shape;17;p3"/>
          <p:cNvSpPr txBox="1">
            <a:spLocks noGrp="1"/>
          </p:cNvSpPr>
          <p:nvPr>
            <p:ph type="subTitle" idx="4"/>
          </p:nvPr>
        </p:nvSpPr>
        <p:spPr>
          <a:xfrm>
            <a:off x="4240888" y="2612183"/>
            <a:ext cx="19767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18" name="Google Shape;18;p3"/>
          <p:cNvSpPr txBox="1">
            <a:spLocks noGrp="1"/>
          </p:cNvSpPr>
          <p:nvPr>
            <p:ph type="title" idx="5" hasCustomPrompt="1"/>
          </p:nvPr>
        </p:nvSpPr>
        <p:spPr>
          <a:xfrm>
            <a:off x="4483545" y="1620937"/>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5200"/>
            </a:lvl1pPr>
            <a:lvl2pPr lvl="1"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9pPr>
          </a:lstStyle>
          <a:p>
            <a:r>
              <a:t>xx%</a:t>
            </a:r>
          </a:p>
        </p:txBody>
      </p:sp>
      <p:sp>
        <p:nvSpPr>
          <p:cNvPr id="19" name="Google Shape;19;p3"/>
          <p:cNvSpPr txBox="1">
            <a:spLocks noGrp="1"/>
          </p:cNvSpPr>
          <p:nvPr>
            <p:ph type="ctrTitle" idx="6"/>
          </p:nvPr>
        </p:nvSpPr>
        <p:spPr>
          <a:xfrm>
            <a:off x="6974340" y="2199050"/>
            <a:ext cx="14448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None/>
              <a:defRPr sz="1200"/>
            </a:lvl1pPr>
            <a:lvl2pPr lvl="1" algn="r" rtl="0">
              <a:spcBef>
                <a:spcPts val="0"/>
              </a:spcBef>
              <a:spcAft>
                <a:spcPts val="0"/>
              </a:spcAft>
              <a:buSzPts val="1200"/>
              <a:buNone/>
              <a:defRPr sz="1200"/>
            </a:lvl2pPr>
            <a:lvl3pPr lvl="2" algn="r" rtl="0">
              <a:spcBef>
                <a:spcPts val="0"/>
              </a:spcBef>
              <a:spcAft>
                <a:spcPts val="0"/>
              </a:spcAft>
              <a:buSzPts val="1200"/>
              <a:buNone/>
              <a:defRPr sz="1200"/>
            </a:lvl3pPr>
            <a:lvl4pPr lvl="3" algn="r" rtl="0">
              <a:spcBef>
                <a:spcPts val="0"/>
              </a:spcBef>
              <a:spcAft>
                <a:spcPts val="0"/>
              </a:spcAft>
              <a:buSzPts val="1200"/>
              <a:buNone/>
              <a:defRPr sz="1200"/>
            </a:lvl4pPr>
            <a:lvl5pPr lvl="4" algn="r" rtl="0">
              <a:spcBef>
                <a:spcPts val="0"/>
              </a:spcBef>
              <a:spcAft>
                <a:spcPts val="0"/>
              </a:spcAft>
              <a:buSzPts val="1200"/>
              <a:buNone/>
              <a:defRPr sz="1200"/>
            </a:lvl5pPr>
            <a:lvl6pPr lvl="5" algn="r" rtl="0">
              <a:spcBef>
                <a:spcPts val="0"/>
              </a:spcBef>
              <a:spcAft>
                <a:spcPts val="0"/>
              </a:spcAft>
              <a:buSzPts val="1200"/>
              <a:buNone/>
              <a:defRPr sz="1200"/>
            </a:lvl6pPr>
            <a:lvl7pPr lvl="6" algn="r" rtl="0">
              <a:spcBef>
                <a:spcPts val="0"/>
              </a:spcBef>
              <a:spcAft>
                <a:spcPts val="0"/>
              </a:spcAft>
              <a:buSzPts val="1200"/>
              <a:buNone/>
              <a:defRPr sz="1200"/>
            </a:lvl7pPr>
            <a:lvl8pPr lvl="7" algn="r" rtl="0">
              <a:spcBef>
                <a:spcPts val="0"/>
              </a:spcBef>
              <a:spcAft>
                <a:spcPts val="0"/>
              </a:spcAft>
              <a:buSzPts val="1200"/>
              <a:buNone/>
              <a:defRPr sz="1200"/>
            </a:lvl8pPr>
            <a:lvl9pPr lvl="8" algn="r" rtl="0">
              <a:spcBef>
                <a:spcPts val="0"/>
              </a:spcBef>
              <a:spcAft>
                <a:spcPts val="0"/>
              </a:spcAft>
              <a:buSzPts val="1200"/>
              <a:buNone/>
              <a:defRPr sz="1200"/>
            </a:lvl9pPr>
          </a:lstStyle>
          <a:p>
            <a:endParaRPr/>
          </a:p>
        </p:txBody>
      </p:sp>
      <p:sp>
        <p:nvSpPr>
          <p:cNvPr id="20" name="Google Shape;20;p3"/>
          <p:cNvSpPr txBox="1">
            <a:spLocks noGrp="1"/>
          </p:cNvSpPr>
          <p:nvPr>
            <p:ph type="subTitle" idx="7"/>
          </p:nvPr>
        </p:nvSpPr>
        <p:spPr>
          <a:xfrm>
            <a:off x="6512506" y="2612198"/>
            <a:ext cx="19065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21" name="Google Shape;21;p3"/>
          <p:cNvSpPr txBox="1">
            <a:spLocks noGrp="1"/>
          </p:cNvSpPr>
          <p:nvPr>
            <p:ph type="title" idx="8" hasCustomPrompt="1"/>
          </p:nvPr>
        </p:nvSpPr>
        <p:spPr>
          <a:xfrm>
            <a:off x="6665206" y="1620947"/>
            <a:ext cx="17538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5200"/>
            </a:lvl1pPr>
            <a:lvl2pPr lvl="1"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5200"/>
              <a:buFont typeface="Fira Sans Extra Condensed Medium"/>
              <a:buNone/>
              <a:defRPr sz="5200">
                <a:latin typeface="Fira Sans Extra Condensed Medium"/>
                <a:ea typeface="Fira Sans Extra Condensed Medium"/>
                <a:cs typeface="Fira Sans Extra Condensed Medium"/>
                <a:sym typeface="Fira Sans Extra Condensed Medium"/>
              </a:defRPr>
            </a:lvl9pPr>
          </a:lstStyle>
          <a:p>
            <a:r>
              <a:t>xx%</a:t>
            </a:r>
          </a:p>
        </p:txBody>
      </p:sp>
      <p:sp>
        <p:nvSpPr>
          <p:cNvPr id="22" name="Google Shape;22;p3"/>
          <p:cNvSpPr txBox="1">
            <a:spLocks noGrp="1"/>
          </p:cNvSpPr>
          <p:nvPr>
            <p:ph type="ctrTitle" idx="9"/>
          </p:nvPr>
        </p:nvSpPr>
        <p:spPr>
          <a:xfrm>
            <a:off x="725626" y="3784901"/>
            <a:ext cx="11700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3" name="Google Shape;23;p3"/>
          <p:cNvSpPr txBox="1">
            <a:spLocks noGrp="1"/>
          </p:cNvSpPr>
          <p:nvPr>
            <p:ph type="subTitle" idx="13"/>
          </p:nvPr>
        </p:nvSpPr>
        <p:spPr>
          <a:xfrm>
            <a:off x="725625" y="4199959"/>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4" name="Google Shape;24;p3"/>
          <p:cNvSpPr txBox="1">
            <a:spLocks noGrp="1"/>
          </p:cNvSpPr>
          <p:nvPr>
            <p:ph type="title" idx="14" hasCustomPrompt="1"/>
          </p:nvPr>
        </p:nvSpPr>
        <p:spPr>
          <a:xfrm>
            <a:off x="725637" y="3219993"/>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a:spLocks noGrp="1"/>
          </p:cNvSpPr>
          <p:nvPr>
            <p:ph type="ctrTitle" idx="15"/>
          </p:nvPr>
        </p:nvSpPr>
        <p:spPr>
          <a:xfrm>
            <a:off x="2870600" y="3781501"/>
            <a:ext cx="1128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6" name="Google Shape;26;p3"/>
          <p:cNvSpPr txBox="1">
            <a:spLocks noGrp="1"/>
          </p:cNvSpPr>
          <p:nvPr>
            <p:ph type="subTitle" idx="16"/>
          </p:nvPr>
        </p:nvSpPr>
        <p:spPr>
          <a:xfrm>
            <a:off x="2870596" y="4194668"/>
            <a:ext cx="19767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7" name="Google Shape;27;p3"/>
          <p:cNvSpPr txBox="1">
            <a:spLocks noGrp="1"/>
          </p:cNvSpPr>
          <p:nvPr>
            <p:ph type="title" idx="17" hasCustomPrompt="1"/>
          </p:nvPr>
        </p:nvSpPr>
        <p:spPr>
          <a:xfrm>
            <a:off x="2870612" y="3216594"/>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8" name="Google Shape;28;p3"/>
          <p:cNvSpPr txBox="1">
            <a:spLocks noGrp="1"/>
          </p:cNvSpPr>
          <p:nvPr>
            <p:ph type="ctrTitle" idx="18"/>
          </p:nvPr>
        </p:nvSpPr>
        <p:spPr>
          <a:xfrm>
            <a:off x="5015575" y="3781526"/>
            <a:ext cx="9165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29" name="Google Shape;29;p3"/>
          <p:cNvSpPr txBox="1">
            <a:spLocks noGrp="1"/>
          </p:cNvSpPr>
          <p:nvPr>
            <p:ph type="subTitle" idx="19"/>
          </p:nvPr>
        </p:nvSpPr>
        <p:spPr>
          <a:xfrm>
            <a:off x="5015575" y="4194684"/>
            <a:ext cx="19065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0" name="Google Shape;30;p3"/>
          <p:cNvSpPr txBox="1">
            <a:spLocks noGrp="1"/>
          </p:cNvSpPr>
          <p:nvPr>
            <p:ph type="title" idx="20" hasCustomPrompt="1"/>
          </p:nvPr>
        </p:nvSpPr>
        <p:spPr>
          <a:xfrm>
            <a:off x="5015587" y="3216604"/>
            <a:ext cx="1753800" cy="577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1" name="Google Shape;31;p3"/>
          <p:cNvSpPr/>
          <p:nvPr/>
        </p:nvSpPr>
        <p:spPr>
          <a:xfrm>
            <a:off x="737900" y="547725"/>
            <a:ext cx="749700" cy="486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32;p3"/>
          <p:cNvSpPr txBox="1">
            <a:spLocks noGrp="1"/>
          </p:cNvSpPr>
          <p:nvPr>
            <p:ph type="ctrTitle" idx="21"/>
          </p:nvPr>
        </p:nvSpPr>
        <p:spPr>
          <a:xfrm>
            <a:off x="723600" y="470622"/>
            <a:ext cx="17538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3" name="Google Shape;33;p3"/>
          <p:cNvSpPr/>
          <p:nvPr/>
        </p:nvSpPr>
        <p:spPr>
          <a:xfrm>
            <a:off x="-99062" y="3110610"/>
            <a:ext cx="7618500" cy="486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SLIDE">
  <p:cSld name="CUSTOM_27">
    <p:bg>
      <p:bgPr>
        <a:solidFill>
          <a:schemeClr val="lt1"/>
        </a:solidFill>
        <a:effectLst/>
      </p:bgPr>
    </p:bg>
    <p:spTree>
      <p:nvGrpSpPr>
        <p:cNvPr id="1" name="Shape 13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CUSTOM_13">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flipH="1">
            <a:off x="4804872" y="2123400"/>
            <a:ext cx="2847000" cy="8967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B7B7B7"/>
              </a:buClr>
              <a:buSzPts val="2800"/>
              <a:buNone/>
              <a:defRPr>
                <a:solidFill>
                  <a:srgbClr val="B7B7B7"/>
                </a:solidFill>
              </a:defRPr>
            </a:lvl1pPr>
            <a:lvl2pPr lvl="1" rtl="0">
              <a:spcBef>
                <a:spcPts val="0"/>
              </a:spcBef>
              <a:spcAft>
                <a:spcPts val="0"/>
              </a:spcAft>
              <a:buClr>
                <a:srgbClr val="B7B7B7"/>
              </a:buClr>
              <a:buSzPts val="2800"/>
              <a:buNone/>
              <a:defRPr>
                <a:solidFill>
                  <a:srgbClr val="B7B7B7"/>
                </a:solidFill>
              </a:defRPr>
            </a:lvl2pPr>
            <a:lvl3pPr lvl="2" rtl="0">
              <a:spcBef>
                <a:spcPts val="0"/>
              </a:spcBef>
              <a:spcAft>
                <a:spcPts val="0"/>
              </a:spcAft>
              <a:buClr>
                <a:srgbClr val="B7B7B7"/>
              </a:buClr>
              <a:buSzPts val="2800"/>
              <a:buNone/>
              <a:defRPr>
                <a:solidFill>
                  <a:srgbClr val="B7B7B7"/>
                </a:solidFill>
              </a:defRPr>
            </a:lvl3pPr>
            <a:lvl4pPr lvl="3" rtl="0">
              <a:spcBef>
                <a:spcPts val="0"/>
              </a:spcBef>
              <a:spcAft>
                <a:spcPts val="0"/>
              </a:spcAft>
              <a:buClr>
                <a:srgbClr val="B7B7B7"/>
              </a:buClr>
              <a:buSzPts val="2800"/>
              <a:buNone/>
              <a:defRPr>
                <a:solidFill>
                  <a:srgbClr val="B7B7B7"/>
                </a:solidFill>
              </a:defRPr>
            </a:lvl4pPr>
            <a:lvl5pPr lvl="4" rtl="0">
              <a:spcBef>
                <a:spcPts val="0"/>
              </a:spcBef>
              <a:spcAft>
                <a:spcPts val="0"/>
              </a:spcAft>
              <a:buClr>
                <a:srgbClr val="B7B7B7"/>
              </a:buClr>
              <a:buSzPts val="2800"/>
              <a:buNone/>
              <a:defRPr>
                <a:solidFill>
                  <a:srgbClr val="B7B7B7"/>
                </a:solidFill>
              </a:defRPr>
            </a:lvl5pPr>
            <a:lvl6pPr lvl="5" rtl="0">
              <a:spcBef>
                <a:spcPts val="0"/>
              </a:spcBef>
              <a:spcAft>
                <a:spcPts val="0"/>
              </a:spcAft>
              <a:buClr>
                <a:srgbClr val="B7B7B7"/>
              </a:buClr>
              <a:buSzPts val="2800"/>
              <a:buNone/>
              <a:defRPr>
                <a:solidFill>
                  <a:srgbClr val="B7B7B7"/>
                </a:solidFill>
              </a:defRPr>
            </a:lvl6pPr>
            <a:lvl7pPr lvl="6" rtl="0">
              <a:spcBef>
                <a:spcPts val="0"/>
              </a:spcBef>
              <a:spcAft>
                <a:spcPts val="0"/>
              </a:spcAft>
              <a:buClr>
                <a:srgbClr val="B7B7B7"/>
              </a:buClr>
              <a:buSzPts val="2800"/>
              <a:buNone/>
              <a:defRPr>
                <a:solidFill>
                  <a:srgbClr val="B7B7B7"/>
                </a:solidFill>
              </a:defRPr>
            </a:lvl7pPr>
            <a:lvl8pPr lvl="7" rtl="0">
              <a:spcBef>
                <a:spcPts val="0"/>
              </a:spcBef>
              <a:spcAft>
                <a:spcPts val="0"/>
              </a:spcAft>
              <a:buClr>
                <a:srgbClr val="B7B7B7"/>
              </a:buClr>
              <a:buSzPts val="2800"/>
              <a:buNone/>
              <a:defRPr>
                <a:solidFill>
                  <a:srgbClr val="B7B7B7"/>
                </a:solidFill>
              </a:defRPr>
            </a:lvl8pPr>
            <a:lvl9pPr lvl="8" rtl="0">
              <a:spcBef>
                <a:spcPts val="0"/>
              </a:spcBef>
              <a:spcAft>
                <a:spcPts val="0"/>
              </a:spcAft>
              <a:buClr>
                <a:srgbClr val="B7B7B7"/>
              </a:buClr>
              <a:buSzPts val="2800"/>
              <a:buNone/>
              <a:defRPr>
                <a:solidFill>
                  <a:srgbClr val="B7B7B7"/>
                </a:solidFill>
              </a:defRPr>
            </a:lvl9pPr>
          </a:lstStyle>
          <a:p>
            <a:endParaRPr/>
          </a:p>
        </p:txBody>
      </p:sp>
      <p:sp>
        <p:nvSpPr>
          <p:cNvPr id="36" name="Google Shape;36;p4"/>
          <p:cNvSpPr txBox="1">
            <a:spLocks noGrp="1"/>
          </p:cNvSpPr>
          <p:nvPr>
            <p:ph type="subTitle" idx="1"/>
          </p:nvPr>
        </p:nvSpPr>
        <p:spPr>
          <a:xfrm>
            <a:off x="2178957" y="2185251"/>
            <a:ext cx="1995900" cy="117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subtitle">
  <p:cSld name="CUSTOM_14">
    <p:spTree>
      <p:nvGrpSpPr>
        <p:cNvPr id="1" name="Shape 37"/>
        <p:cNvGrpSpPr/>
        <p:nvPr/>
      </p:nvGrpSpPr>
      <p:grpSpPr>
        <a:xfrm>
          <a:off x="0" y="0"/>
          <a:ext cx="0" cy="0"/>
          <a:chOff x="0" y="0"/>
          <a:chExt cx="0" cy="0"/>
        </a:xfrm>
      </p:grpSpPr>
      <p:sp>
        <p:nvSpPr>
          <p:cNvPr id="38" name="Google Shape;38;p5"/>
          <p:cNvSpPr txBox="1">
            <a:spLocks noGrp="1"/>
          </p:cNvSpPr>
          <p:nvPr>
            <p:ph type="ctrTitle"/>
          </p:nvPr>
        </p:nvSpPr>
        <p:spPr>
          <a:xfrm>
            <a:off x="3870900" y="376498"/>
            <a:ext cx="3867300" cy="2054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39" name="Google Shape;39;p5"/>
          <p:cNvSpPr txBox="1">
            <a:spLocks noGrp="1"/>
          </p:cNvSpPr>
          <p:nvPr>
            <p:ph type="subTitle" idx="1"/>
          </p:nvPr>
        </p:nvSpPr>
        <p:spPr>
          <a:xfrm>
            <a:off x="4754950" y="2314225"/>
            <a:ext cx="2983200" cy="178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r" rtl="0">
              <a:lnSpc>
                <a:spcPct val="100000"/>
              </a:lnSpc>
              <a:spcBef>
                <a:spcPts val="0"/>
              </a:spcBef>
              <a:spcAft>
                <a:spcPts val="0"/>
              </a:spcAft>
              <a:buSzPts val="12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line design 1">
  <p:cSld name="CUSTOM_7_2">
    <p:spTree>
      <p:nvGrpSpPr>
        <p:cNvPr id="1" name="Shape 40"/>
        <p:cNvGrpSpPr/>
        <p:nvPr/>
      </p:nvGrpSpPr>
      <p:grpSpPr>
        <a:xfrm>
          <a:off x="0" y="0"/>
          <a:ext cx="0" cy="0"/>
          <a:chOff x="0" y="0"/>
          <a:chExt cx="0" cy="0"/>
        </a:xfrm>
      </p:grpSpPr>
      <p:sp>
        <p:nvSpPr>
          <p:cNvPr id="41" name="Google Shape;41;p6"/>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CCCCCC"/>
              </a:buClr>
              <a:buSzPts val="3600"/>
              <a:buNone/>
              <a:defRPr sz="3600">
                <a:solidFill>
                  <a:srgbClr val="CCCCCC"/>
                </a:solidFill>
              </a:defRPr>
            </a:lvl1pPr>
            <a:lvl2pPr lvl="1" rtl="0">
              <a:spcBef>
                <a:spcPts val="0"/>
              </a:spcBef>
              <a:spcAft>
                <a:spcPts val="0"/>
              </a:spcAft>
              <a:buClr>
                <a:srgbClr val="CCCCCC"/>
              </a:buClr>
              <a:buSzPts val="6500"/>
              <a:buNone/>
              <a:defRPr sz="6500">
                <a:solidFill>
                  <a:srgbClr val="CCCCCC"/>
                </a:solidFill>
              </a:defRPr>
            </a:lvl2pPr>
            <a:lvl3pPr lvl="2" rtl="0">
              <a:spcBef>
                <a:spcPts val="0"/>
              </a:spcBef>
              <a:spcAft>
                <a:spcPts val="0"/>
              </a:spcAft>
              <a:buClr>
                <a:srgbClr val="CCCCCC"/>
              </a:buClr>
              <a:buSzPts val="6500"/>
              <a:buNone/>
              <a:defRPr sz="6500">
                <a:solidFill>
                  <a:srgbClr val="CCCCCC"/>
                </a:solidFill>
              </a:defRPr>
            </a:lvl3pPr>
            <a:lvl4pPr lvl="3" rtl="0">
              <a:spcBef>
                <a:spcPts val="0"/>
              </a:spcBef>
              <a:spcAft>
                <a:spcPts val="0"/>
              </a:spcAft>
              <a:buClr>
                <a:srgbClr val="CCCCCC"/>
              </a:buClr>
              <a:buSzPts val="6500"/>
              <a:buNone/>
              <a:defRPr sz="6500">
                <a:solidFill>
                  <a:srgbClr val="CCCCCC"/>
                </a:solidFill>
              </a:defRPr>
            </a:lvl4pPr>
            <a:lvl5pPr lvl="4" rtl="0">
              <a:spcBef>
                <a:spcPts val="0"/>
              </a:spcBef>
              <a:spcAft>
                <a:spcPts val="0"/>
              </a:spcAft>
              <a:buClr>
                <a:srgbClr val="CCCCCC"/>
              </a:buClr>
              <a:buSzPts val="6500"/>
              <a:buNone/>
              <a:defRPr sz="6500">
                <a:solidFill>
                  <a:srgbClr val="CCCCCC"/>
                </a:solidFill>
              </a:defRPr>
            </a:lvl5pPr>
            <a:lvl6pPr lvl="5" rtl="0">
              <a:spcBef>
                <a:spcPts val="0"/>
              </a:spcBef>
              <a:spcAft>
                <a:spcPts val="0"/>
              </a:spcAft>
              <a:buClr>
                <a:srgbClr val="CCCCCC"/>
              </a:buClr>
              <a:buSzPts val="6500"/>
              <a:buNone/>
              <a:defRPr sz="6500">
                <a:solidFill>
                  <a:srgbClr val="CCCCCC"/>
                </a:solidFill>
              </a:defRPr>
            </a:lvl6pPr>
            <a:lvl7pPr lvl="6" rtl="0">
              <a:spcBef>
                <a:spcPts val="0"/>
              </a:spcBef>
              <a:spcAft>
                <a:spcPts val="0"/>
              </a:spcAft>
              <a:buClr>
                <a:srgbClr val="CCCCCC"/>
              </a:buClr>
              <a:buSzPts val="6500"/>
              <a:buNone/>
              <a:defRPr sz="6500">
                <a:solidFill>
                  <a:srgbClr val="CCCCCC"/>
                </a:solidFill>
              </a:defRPr>
            </a:lvl7pPr>
            <a:lvl8pPr lvl="7" rtl="0">
              <a:spcBef>
                <a:spcPts val="0"/>
              </a:spcBef>
              <a:spcAft>
                <a:spcPts val="0"/>
              </a:spcAft>
              <a:buClr>
                <a:srgbClr val="CCCCCC"/>
              </a:buClr>
              <a:buSzPts val="6500"/>
              <a:buNone/>
              <a:defRPr sz="6500">
                <a:solidFill>
                  <a:srgbClr val="CCCCCC"/>
                </a:solidFill>
              </a:defRPr>
            </a:lvl8pPr>
            <a:lvl9pPr lvl="8" rtl="0">
              <a:spcBef>
                <a:spcPts val="0"/>
              </a:spcBef>
              <a:spcAft>
                <a:spcPts val="0"/>
              </a:spcAft>
              <a:buClr>
                <a:srgbClr val="CCCCCC"/>
              </a:buClr>
              <a:buSzPts val="6500"/>
              <a:buNone/>
              <a:defRPr sz="6500">
                <a:solidFill>
                  <a:srgbClr val="CCCCCC"/>
                </a:solidFill>
              </a:defRPr>
            </a:lvl9pPr>
          </a:lstStyle>
          <a:p>
            <a:endParaRPr/>
          </a:p>
        </p:txBody>
      </p:sp>
      <p:sp>
        <p:nvSpPr>
          <p:cNvPr id="42" name="Google Shape;42;p6"/>
          <p:cNvSpPr txBox="1">
            <a:spLocks noGrp="1"/>
          </p:cNvSpPr>
          <p:nvPr>
            <p:ph type="title" idx="2" hasCustomPrompt="1"/>
          </p:nvPr>
        </p:nvSpPr>
        <p:spPr>
          <a:xfrm flipH="1">
            <a:off x="-746050" y="2419325"/>
            <a:ext cx="4488300" cy="162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CCCCCC"/>
              </a:buClr>
              <a:buSzPts val="16000"/>
              <a:buNone/>
              <a:defRPr sz="16000">
                <a:solidFill>
                  <a:srgbClr val="CCCCCC"/>
                </a:solidFill>
              </a:defRPr>
            </a:lvl1pPr>
            <a:lvl2pPr lvl="1"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CCCCCC"/>
              </a:buClr>
              <a:buSzPts val="14000"/>
              <a:buFont typeface="Fira Sans Extra Condensed Medium"/>
              <a:buNone/>
              <a:defRPr sz="14000">
                <a:solidFill>
                  <a:srgbClr val="CCCCCC"/>
                </a:solidFill>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6"/>
          <p:cNvSpPr/>
          <p:nvPr/>
        </p:nvSpPr>
        <p:spPr>
          <a:xfrm>
            <a:off x="2522400" y="753125"/>
            <a:ext cx="4099200" cy="35832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 subtitle">
  <p:cSld name="CUSTOM_15">
    <p:spTree>
      <p:nvGrpSpPr>
        <p:cNvPr id="1" name="Shape 44"/>
        <p:cNvGrpSpPr/>
        <p:nvPr/>
      </p:nvGrpSpPr>
      <p:grpSpPr>
        <a:xfrm>
          <a:off x="0" y="0"/>
          <a:ext cx="0" cy="0"/>
          <a:chOff x="0" y="0"/>
          <a:chExt cx="0" cy="0"/>
        </a:xfrm>
      </p:grpSpPr>
      <p:sp>
        <p:nvSpPr>
          <p:cNvPr id="45" name="Google Shape;45;p7"/>
          <p:cNvSpPr txBox="1">
            <a:spLocks noGrp="1"/>
          </p:cNvSpPr>
          <p:nvPr>
            <p:ph type="subTitle" idx="1"/>
          </p:nvPr>
        </p:nvSpPr>
        <p:spPr>
          <a:xfrm>
            <a:off x="3531568" y="3311625"/>
            <a:ext cx="4981800" cy="36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CCCCCC"/>
              </a:buClr>
              <a:buSzPts val="1000"/>
              <a:buNone/>
              <a:defRPr sz="1000">
                <a:solidFill>
                  <a:srgbClr val="CCCCCC"/>
                </a:solidFill>
              </a:defRPr>
            </a:lvl1pPr>
            <a:lvl2pPr lvl="1" algn="r" rtl="0">
              <a:lnSpc>
                <a:spcPct val="100000"/>
              </a:lnSpc>
              <a:spcBef>
                <a:spcPts val="0"/>
              </a:spcBef>
              <a:spcAft>
                <a:spcPts val="0"/>
              </a:spcAft>
              <a:buClr>
                <a:srgbClr val="CCCCCC"/>
              </a:buClr>
              <a:buSzPts val="1000"/>
              <a:buNone/>
              <a:defRPr sz="1000">
                <a:solidFill>
                  <a:srgbClr val="CCCCCC"/>
                </a:solidFill>
              </a:defRPr>
            </a:lvl2pPr>
            <a:lvl3pPr lvl="2" algn="r" rtl="0">
              <a:lnSpc>
                <a:spcPct val="100000"/>
              </a:lnSpc>
              <a:spcBef>
                <a:spcPts val="0"/>
              </a:spcBef>
              <a:spcAft>
                <a:spcPts val="0"/>
              </a:spcAft>
              <a:buClr>
                <a:srgbClr val="CCCCCC"/>
              </a:buClr>
              <a:buSzPts val="1000"/>
              <a:buNone/>
              <a:defRPr sz="1000">
                <a:solidFill>
                  <a:srgbClr val="CCCCCC"/>
                </a:solidFill>
              </a:defRPr>
            </a:lvl3pPr>
            <a:lvl4pPr lvl="3" algn="r" rtl="0">
              <a:lnSpc>
                <a:spcPct val="100000"/>
              </a:lnSpc>
              <a:spcBef>
                <a:spcPts val="0"/>
              </a:spcBef>
              <a:spcAft>
                <a:spcPts val="0"/>
              </a:spcAft>
              <a:buClr>
                <a:srgbClr val="CCCCCC"/>
              </a:buClr>
              <a:buSzPts val="1000"/>
              <a:buNone/>
              <a:defRPr sz="1000">
                <a:solidFill>
                  <a:srgbClr val="CCCCCC"/>
                </a:solidFill>
              </a:defRPr>
            </a:lvl4pPr>
            <a:lvl5pPr lvl="4" algn="r" rtl="0">
              <a:lnSpc>
                <a:spcPct val="100000"/>
              </a:lnSpc>
              <a:spcBef>
                <a:spcPts val="0"/>
              </a:spcBef>
              <a:spcAft>
                <a:spcPts val="0"/>
              </a:spcAft>
              <a:buClr>
                <a:srgbClr val="CCCCCC"/>
              </a:buClr>
              <a:buSzPts val="1000"/>
              <a:buNone/>
              <a:defRPr sz="1000">
                <a:solidFill>
                  <a:srgbClr val="CCCCCC"/>
                </a:solidFill>
              </a:defRPr>
            </a:lvl5pPr>
            <a:lvl6pPr lvl="5" algn="r" rtl="0">
              <a:lnSpc>
                <a:spcPct val="100000"/>
              </a:lnSpc>
              <a:spcBef>
                <a:spcPts val="0"/>
              </a:spcBef>
              <a:spcAft>
                <a:spcPts val="0"/>
              </a:spcAft>
              <a:buClr>
                <a:srgbClr val="CCCCCC"/>
              </a:buClr>
              <a:buSzPts val="1000"/>
              <a:buNone/>
              <a:defRPr sz="1000">
                <a:solidFill>
                  <a:srgbClr val="CCCCCC"/>
                </a:solidFill>
              </a:defRPr>
            </a:lvl6pPr>
            <a:lvl7pPr lvl="6" algn="r" rtl="0">
              <a:lnSpc>
                <a:spcPct val="100000"/>
              </a:lnSpc>
              <a:spcBef>
                <a:spcPts val="0"/>
              </a:spcBef>
              <a:spcAft>
                <a:spcPts val="0"/>
              </a:spcAft>
              <a:buClr>
                <a:srgbClr val="CCCCCC"/>
              </a:buClr>
              <a:buSzPts val="1000"/>
              <a:buNone/>
              <a:defRPr sz="1000">
                <a:solidFill>
                  <a:srgbClr val="CCCCCC"/>
                </a:solidFill>
              </a:defRPr>
            </a:lvl7pPr>
            <a:lvl8pPr lvl="7" algn="r" rtl="0">
              <a:lnSpc>
                <a:spcPct val="100000"/>
              </a:lnSpc>
              <a:spcBef>
                <a:spcPts val="0"/>
              </a:spcBef>
              <a:spcAft>
                <a:spcPts val="0"/>
              </a:spcAft>
              <a:buClr>
                <a:srgbClr val="CCCCCC"/>
              </a:buClr>
              <a:buSzPts val="1000"/>
              <a:buNone/>
              <a:defRPr sz="1000">
                <a:solidFill>
                  <a:srgbClr val="CCCCCC"/>
                </a:solidFill>
              </a:defRPr>
            </a:lvl8pPr>
            <a:lvl9pPr lvl="8" algn="r" rtl="0">
              <a:lnSpc>
                <a:spcPct val="100000"/>
              </a:lnSpc>
              <a:spcBef>
                <a:spcPts val="0"/>
              </a:spcBef>
              <a:spcAft>
                <a:spcPts val="0"/>
              </a:spcAft>
              <a:buClr>
                <a:srgbClr val="CCCCCC"/>
              </a:buClr>
              <a:buSzPts val="1000"/>
              <a:buNone/>
              <a:defRPr sz="1000">
                <a:solidFill>
                  <a:srgbClr val="CCCCCC"/>
                </a:solidFill>
              </a:defRPr>
            </a:lvl9pPr>
          </a:lstStyle>
          <a:p>
            <a:endParaRPr/>
          </a:p>
        </p:txBody>
      </p:sp>
      <p:sp>
        <p:nvSpPr>
          <p:cNvPr id="46" name="Google Shape;46;p7"/>
          <p:cNvSpPr txBox="1">
            <a:spLocks noGrp="1"/>
          </p:cNvSpPr>
          <p:nvPr>
            <p:ph type="ctrTitle"/>
          </p:nvPr>
        </p:nvSpPr>
        <p:spPr>
          <a:xfrm>
            <a:off x="723600" y="470625"/>
            <a:ext cx="1497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s 1">
  <p:cSld name="CUSTOM_16">
    <p:spTree>
      <p:nvGrpSpPr>
        <p:cNvPr id="1" name="Shape 47"/>
        <p:cNvGrpSpPr/>
        <p:nvPr/>
      </p:nvGrpSpPr>
      <p:grpSpPr>
        <a:xfrm>
          <a:off x="0" y="0"/>
          <a:ext cx="0" cy="0"/>
          <a:chOff x="0" y="0"/>
          <a:chExt cx="0" cy="0"/>
        </a:xfrm>
      </p:grpSpPr>
      <p:sp>
        <p:nvSpPr>
          <p:cNvPr id="48" name="Google Shape;48;p8"/>
          <p:cNvSpPr txBox="1">
            <a:spLocks noGrp="1"/>
          </p:cNvSpPr>
          <p:nvPr>
            <p:ph type="subTitle" idx="1"/>
          </p:nvPr>
        </p:nvSpPr>
        <p:spPr>
          <a:xfrm>
            <a:off x="934666" y="2394325"/>
            <a:ext cx="2877300" cy="295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800">
                <a:solidFill>
                  <a:srgbClr val="B7B7B7"/>
                </a:solidFill>
                <a:latin typeface="DM Serif Display"/>
                <a:ea typeface="DM Serif Display"/>
                <a:cs typeface="DM Serif Display"/>
                <a:sym typeface="DM Serif Display"/>
              </a:defRPr>
            </a:lvl1pPr>
            <a:lvl2pPr lvl="1" rtl="0">
              <a:spcBef>
                <a:spcPts val="1600"/>
              </a:spcBef>
              <a:spcAft>
                <a:spcPts val="0"/>
              </a:spcAft>
              <a:buNone/>
              <a:defRPr>
                <a:solidFill>
                  <a:srgbClr val="B7B7B7"/>
                </a:solidFill>
                <a:latin typeface="DM Serif Display"/>
                <a:ea typeface="DM Serif Display"/>
                <a:cs typeface="DM Serif Display"/>
                <a:sym typeface="DM Serif Display"/>
              </a:defRPr>
            </a:lvl2pPr>
            <a:lvl3pPr lvl="2" rtl="0">
              <a:spcBef>
                <a:spcPts val="1600"/>
              </a:spcBef>
              <a:spcAft>
                <a:spcPts val="0"/>
              </a:spcAft>
              <a:buNone/>
              <a:defRPr>
                <a:solidFill>
                  <a:srgbClr val="B7B7B7"/>
                </a:solidFill>
                <a:latin typeface="DM Serif Display"/>
                <a:ea typeface="DM Serif Display"/>
                <a:cs typeface="DM Serif Display"/>
                <a:sym typeface="DM Serif Display"/>
              </a:defRPr>
            </a:lvl3pPr>
            <a:lvl4pPr lvl="3" rtl="0">
              <a:spcBef>
                <a:spcPts val="1600"/>
              </a:spcBef>
              <a:spcAft>
                <a:spcPts val="0"/>
              </a:spcAft>
              <a:buNone/>
              <a:defRPr>
                <a:solidFill>
                  <a:srgbClr val="B7B7B7"/>
                </a:solidFill>
                <a:latin typeface="DM Serif Display"/>
                <a:ea typeface="DM Serif Display"/>
                <a:cs typeface="DM Serif Display"/>
                <a:sym typeface="DM Serif Display"/>
              </a:defRPr>
            </a:lvl4pPr>
            <a:lvl5pPr lvl="4" rtl="0">
              <a:spcBef>
                <a:spcPts val="1600"/>
              </a:spcBef>
              <a:spcAft>
                <a:spcPts val="0"/>
              </a:spcAft>
              <a:buNone/>
              <a:defRPr>
                <a:solidFill>
                  <a:srgbClr val="B7B7B7"/>
                </a:solidFill>
                <a:latin typeface="DM Serif Display"/>
                <a:ea typeface="DM Serif Display"/>
                <a:cs typeface="DM Serif Display"/>
                <a:sym typeface="DM Serif Display"/>
              </a:defRPr>
            </a:lvl5pPr>
            <a:lvl6pPr lvl="5" rtl="0">
              <a:spcBef>
                <a:spcPts val="1600"/>
              </a:spcBef>
              <a:spcAft>
                <a:spcPts val="0"/>
              </a:spcAft>
              <a:buNone/>
              <a:defRPr>
                <a:solidFill>
                  <a:srgbClr val="B7B7B7"/>
                </a:solidFill>
                <a:latin typeface="DM Serif Display"/>
                <a:ea typeface="DM Serif Display"/>
                <a:cs typeface="DM Serif Display"/>
                <a:sym typeface="DM Serif Display"/>
              </a:defRPr>
            </a:lvl6pPr>
            <a:lvl7pPr lvl="6" rtl="0">
              <a:spcBef>
                <a:spcPts val="1600"/>
              </a:spcBef>
              <a:spcAft>
                <a:spcPts val="0"/>
              </a:spcAft>
              <a:buNone/>
              <a:defRPr>
                <a:solidFill>
                  <a:srgbClr val="B7B7B7"/>
                </a:solidFill>
                <a:latin typeface="DM Serif Display"/>
                <a:ea typeface="DM Serif Display"/>
                <a:cs typeface="DM Serif Display"/>
                <a:sym typeface="DM Serif Display"/>
              </a:defRPr>
            </a:lvl7pPr>
            <a:lvl8pPr lvl="7" rtl="0">
              <a:spcBef>
                <a:spcPts val="1600"/>
              </a:spcBef>
              <a:spcAft>
                <a:spcPts val="0"/>
              </a:spcAft>
              <a:buNone/>
              <a:defRPr>
                <a:solidFill>
                  <a:srgbClr val="B7B7B7"/>
                </a:solidFill>
                <a:latin typeface="DM Serif Display"/>
                <a:ea typeface="DM Serif Display"/>
                <a:cs typeface="DM Serif Display"/>
                <a:sym typeface="DM Serif Display"/>
              </a:defRPr>
            </a:lvl8pPr>
            <a:lvl9pPr lvl="8" rtl="0">
              <a:spcBef>
                <a:spcPts val="1600"/>
              </a:spcBef>
              <a:spcAft>
                <a:spcPts val="1600"/>
              </a:spcAft>
              <a:buNone/>
              <a:defRPr>
                <a:solidFill>
                  <a:srgbClr val="B7B7B7"/>
                </a:solidFill>
                <a:latin typeface="DM Serif Display"/>
                <a:ea typeface="DM Serif Display"/>
                <a:cs typeface="DM Serif Display"/>
                <a:sym typeface="DM Serif Display"/>
              </a:defRPr>
            </a:lvl9pPr>
          </a:lstStyle>
          <a:p>
            <a:endParaRPr/>
          </a:p>
        </p:txBody>
      </p:sp>
      <p:sp>
        <p:nvSpPr>
          <p:cNvPr id="49" name="Google Shape;49;p8"/>
          <p:cNvSpPr txBox="1">
            <a:spLocks noGrp="1"/>
          </p:cNvSpPr>
          <p:nvPr>
            <p:ph type="subTitle" idx="2"/>
          </p:nvPr>
        </p:nvSpPr>
        <p:spPr>
          <a:xfrm>
            <a:off x="934666" y="2571750"/>
            <a:ext cx="2877300" cy="29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a:solidFill>
                  <a:srgbClr val="B7B7B7"/>
                </a:solidFill>
              </a:defRPr>
            </a:lvl1pPr>
            <a:lvl2pPr lvl="1" rtl="0">
              <a:spcBef>
                <a:spcPts val="1600"/>
              </a:spcBef>
              <a:spcAft>
                <a:spcPts val="0"/>
              </a:spcAft>
              <a:buNone/>
              <a:defRPr>
                <a:solidFill>
                  <a:srgbClr val="B7B7B7"/>
                </a:solidFill>
              </a:defRPr>
            </a:lvl2pPr>
            <a:lvl3pPr lvl="2" rtl="0">
              <a:spcBef>
                <a:spcPts val="1600"/>
              </a:spcBef>
              <a:spcAft>
                <a:spcPts val="0"/>
              </a:spcAft>
              <a:buNone/>
              <a:defRPr>
                <a:solidFill>
                  <a:srgbClr val="B7B7B7"/>
                </a:solidFill>
              </a:defRPr>
            </a:lvl3pPr>
            <a:lvl4pPr lvl="3" rtl="0">
              <a:spcBef>
                <a:spcPts val="1600"/>
              </a:spcBef>
              <a:spcAft>
                <a:spcPts val="0"/>
              </a:spcAft>
              <a:buNone/>
              <a:defRPr>
                <a:solidFill>
                  <a:srgbClr val="B7B7B7"/>
                </a:solidFill>
              </a:defRPr>
            </a:lvl4pPr>
            <a:lvl5pPr lvl="4" rtl="0">
              <a:spcBef>
                <a:spcPts val="1600"/>
              </a:spcBef>
              <a:spcAft>
                <a:spcPts val="0"/>
              </a:spcAft>
              <a:buNone/>
              <a:defRPr>
                <a:solidFill>
                  <a:srgbClr val="B7B7B7"/>
                </a:solidFill>
              </a:defRPr>
            </a:lvl5pPr>
            <a:lvl6pPr lvl="5" rtl="0">
              <a:spcBef>
                <a:spcPts val="1600"/>
              </a:spcBef>
              <a:spcAft>
                <a:spcPts val="0"/>
              </a:spcAft>
              <a:buNone/>
              <a:defRPr>
                <a:solidFill>
                  <a:srgbClr val="B7B7B7"/>
                </a:solidFill>
              </a:defRPr>
            </a:lvl6pPr>
            <a:lvl7pPr lvl="6" rtl="0">
              <a:spcBef>
                <a:spcPts val="1600"/>
              </a:spcBef>
              <a:spcAft>
                <a:spcPts val="0"/>
              </a:spcAft>
              <a:buNone/>
              <a:defRPr>
                <a:solidFill>
                  <a:srgbClr val="B7B7B7"/>
                </a:solidFill>
              </a:defRPr>
            </a:lvl7pPr>
            <a:lvl8pPr lvl="7" rtl="0">
              <a:spcBef>
                <a:spcPts val="1600"/>
              </a:spcBef>
              <a:spcAft>
                <a:spcPts val="0"/>
              </a:spcAft>
              <a:buNone/>
              <a:defRPr>
                <a:solidFill>
                  <a:srgbClr val="B7B7B7"/>
                </a:solidFill>
              </a:defRPr>
            </a:lvl8pPr>
            <a:lvl9pPr lvl="8" rtl="0">
              <a:spcBef>
                <a:spcPts val="1600"/>
              </a:spcBef>
              <a:spcAft>
                <a:spcPts val="1600"/>
              </a:spcAft>
              <a:buNone/>
              <a:defRPr>
                <a:solidFill>
                  <a:srgbClr val="B7B7B7"/>
                </a:solidFill>
              </a:defRPr>
            </a:lvl9pPr>
          </a:lstStyle>
          <a:p>
            <a:endParaRPr/>
          </a:p>
        </p:txBody>
      </p:sp>
      <p:sp>
        <p:nvSpPr>
          <p:cNvPr id="50" name="Google Shape;50;p8"/>
          <p:cNvSpPr txBox="1">
            <a:spLocks noGrp="1"/>
          </p:cNvSpPr>
          <p:nvPr>
            <p:ph type="subTitle" idx="3"/>
          </p:nvPr>
        </p:nvSpPr>
        <p:spPr>
          <a:xfrm>
            <a:off x="5371290" y="2394325"/>
            <a:ext cx="2877300" cy="295200"/>
          </a:xfrm>
          <a:prstGeom prst="rect">
            <a:avLst/>
          </a:prstGeom>
        </p:spPr>
        <p:txBody>
          <a:bodyPr spcFirstLastPara="1" wrap="square" lIns="91425" tIns="91425" rIns="91425" bIns="91425" anchor="b" anchorCtr="0">
            <a:noAutofit/>
          </a:bodyPr>
          <a:lstStyle>
            <a:lvl1pPr lvl="0" rtl="0">
              <a:spcBef>
                <a:spcPts val="0"/>
              </a:spcBef>
              <a:spcAft>
                <a:spcPts val="0"/>
              </a:spcAft>
              <a:buNone/>
              <a:defRPr sz="2800">
                <a:latin typeface="DM Serif Display"/>
                <a:ea typeface="DM Serif Display"/>
                <a:cs typeface="DM Serif Display"/>
                <a:sym typeface="DM Serif Display"/>
              </a:defRPr>
            </a:lvl1pPr>
            <a:lvl2pPr lvl="1" rtl="0">
              <a:spcBef>
                <a:spcPts val="1600"/>
              </a:spcBef>
              <a:spcAft>
                <a:spcPts val="0"/>
              </a:spcAft>
              <a:buNone/>
              <a:defRPr>
                <a:latin typeface="DM Serif Display"/>
                <a:ea typeface="DM Serif Display"/>
                <a:cs typeface="DM Serif Display"/>
                <a:sym typeface="DM Serif Display"/>
              </a:defRPr>
            </a:lvl2pPr>
            <a:lvl3pPr lvl="2" rtl="0">
              <a:spcBef>
                <a:spcPts val="1600"/>
              </a:spcBef>
              <a:spcAft>
                <a:spcPts val="0"/>
              </a:spcAft>
              <a:buNone/>
              <a:defRPr>
                <a:latin typeface="DM Serif Display"/>
                <a:ea typeface="DM Serif Display"/>
                <a:cs typeface="DM Serif Display"/>
                <a:sym typeface="DM Serif Display"/>
              </a:defRPr>
            </a:lvl3pPr>
            <a:lvl4pPr lvl="3" rtl="0">
              <a:spcBef>
                <a:spcPts val="1600"/>
              </a:spcBef>
              <a:spcAft>
                <a:spcPts val="0"/>
              </a:spcAft>
              <a:buNone/>
              <a:defRPr>
                <a:latin typeface="DM Serif Display"/>
                <a:ea typeface="DM Serif Display"/>
                <a:cs typeface="DM Serif Display"/>
                <a:sym typeface="DM Serif Display"/>
              </a:defRPr>
            </a:lvl4pPr>
            <a:lvl5pPr lvl="4" rtl="0">
              <a:spcBef>
                <a:spcPts val="1600"/>
              </a:spcBef>
              <a:spcAft>
                <a:spcPts val="0"/>
              </a:spcAft>
              <a:buNone/>
              <a:defRPr>
                <a:latin typeface="DM Serif Display"/>
                <a:ea typeface="DM Serif Display"/>
                <a:cs typeface="DM Serif Display"/>
                <a:sym typeface="DM Serif Display"/>
              </a:defRPr>
            </a:lvl5pPr>
            <a:lvl6pPr lvl="5" rtl="0">
              <a:spcBef>
                <a:spcPts val="1600"/>
              </a:spcBef>
              <a:spcAft>
                <a:spcPts val="0"/>
              </a:spcAft>
              <a:buNone/>
              <a:defRPr>
                <a:latin typeface="DM Serif Display"/>
                <a:ea typeface="DM Serif Display"/>
                <a:cs typeface="DM Serif Display"/>
                <a:sym typeface="DM Serif Display"/>
              </a:defRPr>
            </a:lvl6pPr>
            <a:lvl7pPr lvl="6" rtl="0">
              <a:spcBef>
                <a:spcPts val="1600"/>
              </a:spcBef>
              <a:spcAft>
                <a:spcPts val="0"/>
              </a:spcAft>
              <a:buNone/>
              <a:defRPr>
                <a:latin typeface="DM Serif Display"/>
                <a:ea typeface="DM Serif Display"/>
                <a:cs typeface="DM Serif Display"/>
                <a:sym typeface="DM Serif Display"/>
              </a:defRPr>
            </a:lvl7pPr>
            <a:lvl8pPr lvl="7" rtl="0">
              <a:spcBef>
                <a:spcPts val="1600"/>
              </a:spcBef>
              <a:spcAft>
                <a:spcPts val="0"/>
              </a:spcAft>
              <a:buNone/>
              <a:defRPr>
                <a:latin typeface="DM Serif Display"/>
                <a:ea typeface="DM Serif Display"/>
                <a:cs typeface="DM Serif Display"/>
                <a:sym typeface="DM Serif Display"/>
              </a:defRPr>
            </a:lvl8pPr>
            <a:lvl9pPr lvl="8" rtl="0">
              <a:spcBef>
                <a:spcPts val="1600"/>
              </a:spcBef>
              <a:spcAft>
                <a:spcPts val="1600"/>
              </a:spcAft>
              <a:buNone/>
              <a:defRPr>
                <a:latin typeface="DM Serif Display"/>
                <a:ea typeface="DM Serif Display"/>
                <a:cs typeface="DM Serif Display"/>
                <a:sym typeface="DM Serif Display"/>
              </a:defRPr>
            </a:lvl9pPr>
          </a:lstStyle>
          <a:p>
            <a:endParaRPr/>
          </a:p>
        </p:txBody>
      </p:sp>
      <p:sp>
        <p:nvSpPr>
          <p:cNvPr id="51" name="Google Shape;51;p8"/>
          <p:cNvSpPr txBox="1">
            <a:spLocks noGrp="1"/>
          </p:cNvSpPr>
          <p:nvPr>
            <p:ph type="subTitle" idx="4"/>
          </p:nvPr>
        </p:nvSpPr>
        <p:spPr>
          <a:xfrm>
            <a:off x="5371290" y="2571750"/>
            <a:ext cx="2877300" cy="29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ur column 1">
  <p:cSld name="CUSTOM_17">
    <p:spTree>
      <p:nvGrpSpPr>
        <p:cNvPr id="1" name="Shape 52"/>
        <p:cNvGrpSpPr/>
        <p:nvPr/>
      </p:nvGrpSpPr>
      <p:grpSpPr>
        <a:xfrm>
          <a:off x="0" y="0"/>
          <a:ext cx="0" cy="0"/>
          <a:chOff x="0" y="0"/>
          <a:chExt cx="0" cy="0"/>
        </a:xfrm>
      </p:grpSpPr>
      <p:sp>
        <p:nvSpPr>
          <p:cNvPr id="53" name="Google Shape;53;p9"/>
          <p:cNvSpPr txBox="1">
            <a:spLocks noGrp="1"/>
          </p:cNvSpPr>
          <p:nvPr>
            <p:ph type="ctrTitle"/>
          </p:nvPr>
        </p:nvSpPr>
        <p:spPr>
          <a:xfrm>
            <a:off x="4255475" y="425635"/>
            <a:ext cx="188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54" name="Google Shape;54;p9"/>
          <p:cNvSpPr txBox="1">
            <a:spLocks noGrp="1"/>
          </p:cNvSpPr>
          <p:nvPr>
            <p:ph type="subTitle" idx="1"/>
          </p:nvPr>
        </p:nvSpPr>
        <p:spPr>
          <a:xfrm>
            <a:off x="4255475" y="961206"/>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55" name="Google Shape;55;p9"/>
          <p:cNvSpPr txBox="1">
            <a:spLocks noGrp="1"/>
          </p:cNvSpPr>
          <p:nvPr>
            <p:ph type="ctrTitle" idx="2"/>
          </p:nvPr>
        </p:nvSpPr>
        <p:spPr>
          <a:xfrm>
            <a:off x="6084275" y="1847944"/>
            <a:ext cx="1881300" cy="644700"/>
          </a:xfrm>
          <a:prstGeom prst="rect">
            <a:avLst/>
          </a:prstGeom>
          <a:ln>
            <a:noFill/>
          </a:ln>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56" name="Google Shape;56;p9"/>
          <p:cNvSpPr txBox="1">
            <a:spLocks noGrp="1"/>
          </p:cNvSpPr>
          <p:nvPr>
            <p:ph type="subTitle" idx="3"/>
          </p:nvPr>
        </p:nvSpPr>
        <p:spPr>
          <a:xfrm>
            <a:off x="6084275" y="2383516"/>
            <a:ext cx="1881300" cy="111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57" name="Google Shape;57;p9"/>
          <p:cNvSpPr txBox="1">
            <a:spLocks noGrp="1"/>
          </p:cNvSpPr>
          <p:nvPr>
            <p:ph type="ctrTitle" idx="4"/>
          </p:nvPr>
        </p:nvSpPr>
        <p:spPr>
          <a:xfrm>
            <a:off x="723600" y="470625"/>
            <a:ext cx="25932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58" name="Google Shape;58;p9"/>
          <p:cNvSpPr txBox="1">
            <a:spLocks noGrp="1"/>
          </p:cNvSpPr>
          <p:nvPr>
            <p:ph type="ctrTitle" idx="5"/>
          </p:nvPr>
        </p:nvSpPr>
        <p:spPr>
          <a:xfrm>
            <a:off x="1178425" y="1848588"/>
            <a:ext cx="1881300" cy="6447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59" name="Google Shape;59;p9"/>
          <p:cNvSpPr txBox="1">
            <a:spLocks noGrp="1"/>
          </p:cNvSpPr>
          <p:nvPr>
            <p:ph type="subTitle" idx="6"/>
          </p:nvPr>
        </p:nvSpPr>
        <p:spPr>
          <a:xfrm>
            <a:off x="1217925" y="2384159"/>
            <a:ext cx="18813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60" name="Google Shape;60;p9"/>
          <p:cNvSpPr txBox="1">
            <a:spLocks noGrp="1"/>
          </p:cNvSpPr>
          <p:nvPr>
            <p:ph type="ctrTitle" idx="7"/>
          </p:nvPr>
        </p:nvSpPr>
        <p:spPr>
          <a:xfrm>
            <a:off x="3007225" y="3270898"/>
            <a:ext cx="1881300" cy="644700"/>
          </a:xfrm>
          <a:prstGeom prst="rect">
            <a:avLst/>
          </a:prstGeom>
          <a:ln>
            <a:noFill/>
          </a:ln>
        </p:spPr>
        <p:txBody>
          <a:bodyPr spcFirstLastPara="1" wrap="square" lIns="91425" tIns="91425" rIns="91425" bIns="91425" anchor="b" anchorCtr="0">
            <a:noAutofit/>
          </a:bodyPr>
          <a:lstStyle>
            <a:lvl1pPr lvl="0" algn="r" rtl="0">
              <a:spcBef>
                <a:spcPts val="0"/>
              </a:spcBef>
              <a:spcAft>
                <a:spcPts val="0"/>
              </a:spcAft>
              <a:buSzPts val="1800"/>
              <a:buNone/>
              <a:defRPr sz="1800"/>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
        <p:nvSpPr>
          <p:cNvPr id="61" name="Google Shape;61;p9"/>
          <p:cNvSpPr txBox="1">
            <a:spLocks noGrp="1"/>
          </p:cNvSpPr>
          <p:nvPr>
            <p:ph type="subTitle" idx="8"/>
          </p:nvPr>
        </p:nvSpPr>
        <p:spPr>
          <a:xfrm>
            <a:off x="3046725" y="3806469"/>
            <a:ext cx="1881300" cy="111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62" name="Google Shape;62;p9"/>
          <p:cNvSpPr/>
          <p:nvPr/>
        </p:nvSpPr>
        <p:spPr>
          <a:xfrm>
            <a:off x="3369388" y="-83450"/>
            <a:ext cx="667500" cy="3019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a:off x="5190088" y="2106525"/>
            <a:ext cx="667500" cy="311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CUSTOM_6_1_1">
    <p:spTree>
      <p:nvGrpSpPr>
        <p:cNvPr id="1" name="Shape 73"/>
        <p:cNvGrpSpPr/>
        <p:nvPr/>
      </p:nvGrpSpPr>
      <p:grpSpPr>
        <a:xfrm>
          <a:off x="0" y="0"/>
          <a:ext cx="0" cy="0"/>
          <a:chOff x="0" y="0"/>
          <a:chExt cx="0" cy="0"/>
        </a:xfrm>
      </p:grpSpPr>
      <p:sp>
        <p:nvSpPr>
          <p:cNvPr id="74" name="Google Shape;74;p12"/>
          <p:cNvSpPr txBox="1">
            <a:spLocks noGrp="1"/>
          </p:cNvSpPr>
          <p:nvPr>
            <p:ph type="ctrTitle"/>
          </p:nvPr>
        </p:nvSpPr>
        <p:spPr>
          <a:xfrm>
            <a:off x="723600" y="470625"/>
            <a:ext cx="14976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1pPr>
            <a:lvl2pPr lvl="1"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2pPr>
            <a:lvl3pPr lvl="2"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3pPr>
            <a:lvl4pPr lvl="3"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4pPr>
            <a:lvl5pPr lvl="4"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5pPr>
            <a:lvl6pPr lvl="5"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6pPr>
            <a:lvl7pPr lvl="6"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7pPr>
            <a:lvl8pPr lvl="7"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8pPr>
            <a:lvl9pPr lvl="8" rtl="0">
              <a:spcBef>
                <a:spcPts val="0"/>
              </a:spcBef>
              <a:spcAft>
                <a:spcPts val="0"/>
              </a:spcAft>
              <a:buClr>
                <a:schemeClr val="dk1"/>
              </a:buClr>
              <a:buSzPts val="2800"/>
              <a:buFont typeface="DM Serif Display"/>
              <a:buNone/>
              <a:defRPr sz="2800">
                <a:solidFill>
                  <a:schemeClr val="dk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1pPr>
            <a:lvl2pPr marL="914400" lvl="1"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2pPr>
            <a:lvl3pPr marL="1371600" lvl="2"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3pPr>
            <a:lvl4pPr marL="1828800" lvl="3"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4pPr>
            <a:lvl5pPr marL="2286000" lvl="4"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5pPr>
            <a:lvl6pPr marL="2743200" lvl="5"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6pPr>
            <a:lvl7pPr marL="3200400" lvl="6"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7pPr>
            <a:lvl8pPr marL="3657600" lvl="7" indent="-304800" rtl="0">
              <a:lnSpc>
                <a:spcPct val="115000"/>
              </a:lnSpc>
              <a:spcBef>
                <a:spcPts val="1600"/>
              </a:spcBef>
              <a:spcAft>
                <a:spcPts val="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8pPr>
            <a:lvl9pPr marL="4114800" lvl="8" indent="-304800" rtl="0">
              <a:lnSpc>
                <a:spcPct val="115000"/>
              </a:lnSpc>
              <a:spcBef>
                <a:spcPts val="1600"/>
              </a:spcBef>
              <a:spcAft>
                <a:spcPts val="1600"/>
              </a:spcAft>
              <a:buClr>
                <a:schemeClr val="dk1"/>
              </a:buClr>
              <a:buSzPts val="1200"/>
              <a:buFont typeface="Open Sans Light"/>
              <a:buChar char="■"/>
              <a:defRPr sz="1200">
                <a:solidFill>
                  <a:schemeClr val="dk1"/>
                </a:solidFill>
                <a:latin typeface="Open Sans Light"/>
                <a:ea typeface="Open Sans Light"/>
                <a:cs typeface="Open Sans Light"/>
                <a:sym typeface="Open Sa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 id="2147483668" r:id="rId18"/>
    <p:sldLayoutId id="2147483669" r:id="rId19"/>
    <p:sldLayoutId id="2147483670"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microsoft.com/office/2018/10/relationships/comments" Target="../comments/modernComment_10E_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18/10/relationships/comments" Target="../comments/modernComment_110_0.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1.sv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microsoft.com/office/2018/10/relationships/comments" Target="../comments/modernComment_13A_1193FCEC.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microsoft.com/office/2018/10/relationships/comments" Target="../comments/modernComment_113_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microsoft.com/office/2018/10/relationships/comments" Target="../comments/modernComment_10F_0.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microsoft.com/office/2018/10/relationships/comments" Target="../comments/modernComment_106_0.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18/10/relationships/comments" Target="../comments/modernComment_133_7B74502E.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43_42ABED13.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18/10/relationships/comments" Target="../comments/modernComment_144_6365170D.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8.sv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6.svg"/><Relationship Id="rId4" Type="http://schemas.openxmlformats.org/officeDocument/2006/relationships/image" Target="../media/image14.png"/><Relationship Id="rId9" Type="http://schemas.openxmlformats.org/officeDocument/2006/relationships/image" Target="../media/image20.svg"/></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www.investopedia.com/terms/p/product-life-cycle.asp"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hyperlink" Target="http://www.sec.gov/Archives/edgar/data/1018724/000119312506034166/d10k.htm" TargetMode="External"/><Relationship Id="rId5" Type="http://schemas.openxmlformats.org/officeDocument/2006/relationships/hyperlink" Target="http://Www.sec.gov" TargetMode="External"/><Relationship Id="rId4" Type="http://schemas.openxmlformats.org/officeDocument/2006/relationships/hyperlink" Target="http://www.sec.gov/Archives/edgar/data/1018724/000119312506084815/dex991.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18/10/relationships/comments" Target="../comments/modernComment_137_39D572A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18/10/relationships/comments" Target="../comments/modernComment_138_EAD652C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aturation sat="158000"/>
                    </a14:imgEffect>
                  </a14:imgLayer>
                </a14:imgProps>
              </a:ext>
            </a:extLst>
          </a:blip>
          <a:srcRect/>
          <a:stretch>
            <a:fillRect t="-5000" b="-5000"/>
          </a:stretch>
        </a:blipFill>
        <a:effectLst/>
      </p:bgPr>
    </p:bg>
    <p:spTree>
      <p:nvGrpSpPr>
        <p:cNvPr id="1" name="Shape 143"/>
        <p:cNvGrpSpPr/>
        <p:nvPr/>
      </p:nvGrpSpPr>
      <p:grpSpPr>
        <a:xfrm>
          <a:off x="0" y="0"/>
          <a:ext cx="0" cy="0"/>
          <a:chOff x="0" y="0"/>
          <a:chExt cx="0" cy="0"/>
        </a:xfrm>
      </p:grpSpPr>
      <p:sp>
        <p:nvSpPr>
          <p:cNvPr id="144" name="Google Shape;144;p29"/>
          <p:cNvSpPr/>
          <p:nvPr/>
        </p:nvSpPr>
        <p:spPr>
          <a:xfrm rot="10800000">
            <a:off x="7782000" y="367900"/>
            <a:ext cx="952500" cy="826275"/>
          </a:xfrm>
          <a:custGeom>
            <a:avLst/>
            <a:gdLst/>
            <a:ahLst/>
            <a:cxnLst/>
            <a:rect l="l" t="t" r="r" b="b"/>
            <a:pathLst>
              <a:path w="38100" h="33051" extrusionOk="0">
                <a:moveTo>
                  <a:pt x="0" y="0"/>
                </a:moveTo>
                <a:lnTo>
                  <a:pt x="0" y="33051"/>
                </a:lnTo>
                <a:lnTo>
                  <a:pt x="38100" y="33051"/>
                </a:lnTo>
              </a:path>
            </a:pathLst>
          </a:custGeom>
          <a:noFill/>
          <a:ln w="9525" cap="flat" cmpd="sng">
            <a:solidFill>
              <a:srgbClr val="FFFFFF"/>
            </a:solidFill>
            <a:prstDash val="solid"/>
            <a:round/>
            <a:headEnd type="none" w="med" len="med"/>
            <a:tailEnd type="none" w="med" len="med"/>
          </a:ln>
        </p:spPr>
        <p:txBody>
          <a:bodyPr/>
          <a:lstStyle/>
          <a:p>
            <a:endParaRPr lang="en-US"/>
          </a:p>
        </p:txBody>
      </p:sp>
      <p:sp>
        <p:nvSpPr>
          <p:cNvPr id="145" name="Google Shape;145;p29"/>
          <p:cNvSpPr/>
          <p:nvPr/>
        </p:nvSpPr>
        <p:spPr>
          <a:xfrm>
            <a:off x="381075" y="3949313"/>
            <a:ext cx="952500" cy="826275"/>
          </a:xfrm>
          <a:custGeom>
            <a:avLst/>
            <a:gdLst/>
            <a:ahLst/>
            <a:cxnLst/>
            <a:rect l="l" t="t" r="r" b="b"/>
            <a:pathLst>
              <a:path w="38100" h="33051" extrusionOk="0">
                <a:moveTo>
                  <a:pt x="0" y="0"/>
                </a:moveTo>
                <a:lnTo>
                  <a:pt x="0" y="33051"/>
                </a:lnTo>
                <a:lnTo>
                  <a:pt x="38100" y="33051"/>
                </a:lnTo>
              </a:path>
            </a:pathLst>
          </a:custGeom>
          <a:noFill/>
          <a:ln w="9525" cap="flat" cmpd="sng">
            <a:solidFill>
              <a:schemeClr val="lt1"/>
            </a:solidFill>
            <a:prstDash val="solid"/>
            <a:round/>
            <a:headEnd type="none" w="med" len="med"/>
            <a:tailEnd type="none" w="med" len="med"/>
          </a:ln>
        </p:spPr>
        <p:txBody>
          <a:bodyPr/>
          <a:lstStyle/>
          <a:p>
            <a:endParaRPr lang="en-US"/>
          </a:p>
        </p:txBody>
      </p:sp>
      <p:sp>
        <p:nvSpPr>
          <p:cNvPr id="146" name="Google Shape;146;p29"/>
          <p:cNvSpPr txBox="1">
            <a:spLocks noGrp="1"/>
          </p:cNvSpPr>
          <p:nvPr>
            <p:ph type="subTitle" idx="1"/>
          </p:nvPr>
        </p:nvSpPr>
        <p:spPr>
          <a:xfrm>
            <a:off x="381075" y="4003950"/>
            <a:ext cx="4064700" cy="717000"/>
          </a:xfrm>
          <a:prstGeom prst="rect">
            <a:avLst/>
          </a:prstGeom>
        </p:spPr>
        <p:txBody>
          <a:bodyPr spcFirstLastPara="1" wrap="square" lIns="91425" tIns="91425" rIns="91425" bIns="91425" anchor="b" anchorCtr="0">
            <a:noAutofit/>
          </a:bodyPr>
          <a:lstStyle/>
          <a:p>
            <a:pPr marL="0" indent="0" algn="l"/>
            <a:r>
              <a:rPr lang="en-US" dirty="0" smtClean="0"/>
              <a:t>Created By : Falguni Das</a:t>
            </a:r>
          </a:p>
          <a:p>
            <a:pPr marL="0" indent="0" algn="l"/>
            <a:endParaRPr lang="es" dirty="0"/>
          </a:p>
        </p:txBody>
      </p:sp>
      <p:sp>
        <p:nvSpPr>
          <p:cNvPr id="6" name="Google Shape;146;p29">
            <a:extLst>
              <a:ext uri="{FF2B5EF4-FFF2-40B4-BE49-F238E27FC236}">
                <a16:creationId xmlns:a16="http://schemas.microsoft.com/office/drawing/2014/main" xmlns="" id="{BDF72AA5-415A-E833-C851-3C38F7BA7DB5}"/>
              </a:ext>
            </a:extLst>
          </p:cNvPr>
          <p:cNvSpPr txBox="1">
            <a:spLocks/>
          </p:cNvSpPr>
          <p:nvPr/>
        </p:nvSpPr>
        <p:spPr>
          <a:xfrm>
            <a:off x="5868522" y="2913930"/>
            <a:ext cx="4064700" cy="717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CCCCCC"/>
              </a:buClr>
              <a:buSzPts val="1200"/>
              <a:buFont typeface="Open Sans Light"/>
              <a:buNone/>
              <a:defRPr sz="1200" b="0" i="0" u="none" strike="noStrike" cap="none">
                <a:solidFill>
                  <a:srgbClr val="CCCCCC"/>
                </a:solidFill>
                <a:latin typeface="Open Sans Light"/>
                <a:ea typeface="Open Sans Light"/>
                <a:cs typeface="Open Sans Light"/>
                <a:sym typeface="Open Sans Light"/>
              </a:defRPr>
            </a:lvl1pPr>
            <a:lvl2pPr marL="914400" marR="0" lvl="1" indent="-304800" algn="ctr" rtl="0">
              <a:lnSpc>
                <a:spcPct val="100000"/>
              </a:lnSpc>
              <a:spcBef>
                <a:spcPts val="0"/>
              </a:spcBef>
              <a:spcAft>
                <a:spcPts val="0"/>
              </a:spcAft>
              <a:buClr>
                <a:srgbClr val="CCCCCC"/>
              </a:buClr>
              <a:buSzPts val="2800"/>
              <a:buFont typeface="Open Sans Light"/>
              <a:buNone/>
              <a:defRPr sz="2800" b="0" i="0" u="none" strike="noStrike" cap="none">
                <a:solidFill>
                  <a:srgbClr val="CCCCCC"/>
                </a:solidFill>
                <a:latin typeface="Open Sans Light"/>
                <a:ea typeface="Open Sans Light"/>
                <a:cs typeface="Open Sans Light"/>
                <a:sym typeface="Open Sans Light"/>
              </a:defRPr>
            </a:lvl2pPr>
            <a:lvl3pPr marL="1371600" marR="0" lvl="2" indent="-304800" algn="ctr" rtl="0">
              <a:lnSpc>
                <a:spcPct val="100000"/>
              </a:lnSpc>
              <a:spcBef>
                <a:spcPts val="0"/>
              </a:spcBef>
              <a:spcAft>
                <a:spcPts val="0"/>
              </a:spcAft>
              <a:buClr>
                <a:srgbClr val="CCCCCC"/>
              </a:buClr>
              <a:buSzPts val="2800"/>
              <a:buFont typeface="Open Sans Light"/>
              <a:buNone/>
              <a:defRPr sz="2800" b="0" i="0" u="none" strike="noStrike" cap="none">
                <a:solidFill>
                  <a:srgbClr val="CCCCCC"/>
                </a:solidFill>
                <a:latin typeface="Open Sans Light"/>
                <a:ea typeface="Open Sans Light"/>
                <a:cs typeface="Open Sans Light"/>
                <a:sym typeface="Open Sans Light"/>
              </a:defRPr>
            </a:lvl3pPr>
            <a:lvl4pPr marL="1828800" marR="0" lvl="3" indent="-304800" algn="ctr" rtl="0">
              <a:lnSpc>
                <a:spcPct val="100000"/>
              </a:lnSpc>
              <a:spcBef>
                <a:spcPts val="0"/>
              </a:spcBef>
              <a:spcAft>
                <a:spcPts val="0"/>
              </a:spcAft>
              <a:buClr>
                <a:srgbClr val="CCCCCC"/>
              </a:buClr>
              <a:buSzPts val="2800"/>
              <a:buFont typeface="Open Sans Light"/>
              <a:buNone/>
              <a:defRPr sz="2800" b="0" i="0" u="none" strike="noStrike" cap="none">
                <a:solidFill>
                  <a:srgbClr val="CCCCCC"/>
                </a:solidFill>
                <a:latin typeface="Open Sans Light"/>
                <a:ea typeface="Open Sans Light"/>
                <a:cs typeface="Open Sans Light"/>
                <a:sym typeface="Open Sans Light"/>
              </a:defRPr>
            </a:lvl4pPr>
            <a:lvl5pPr marL="2286000" marR="0" lvl="4" indent="-304800" algn="ctr" rtl="0">
              <a:lnSpc>
                <a:spcPct val="100000"/>
              </a:lnSpc>
              <a:spcBef>
                <a:spcPts val="0"/>
              </a:spcBef>
              <a:spcAft>
                <a:spcPts val="0"/>
              </a:spcAft>
              <a:buClr>
                <a:srgbClr val="CCCCCC"/>
              </a:buClr>
              <a:buSzPts val="2800"/>
              <a:buFont typeface="Open Sans Light"/>
              <a:buNone/>
              <a:defRPr sz="2800" b="0" i="0" u="none" strike="noStrike" cap="none">
                <a:solidFill>
                  <a:srgbClr val="CCCCCC"/>
                </a:solidFill>
                <a:latin typeface="Open Sans Light"/>
                <a:ea typeface="Open Sans Light"/>
                <a:cs typeface="Open Sans Light"/>
                <a:sym typeface="Open Sans Light"/>
              </a:defRPr>
            </a:lvl5pPr>
            <a:lvl6pPr marL="2743200" marR="0" lvl="5" indent="-304800" algn="ctr" rtl="0">
              <a:lnSpc>
                <a:spcPct val="100000"/>
              </a:lnSpc>
              <a:spcBef>
                <a:spcPts val="0"/>
              </a:spcBef>
              <a:spcAft>
                <a:spcPts val="0"/>
              </a:spcAft>
              <a:buClr>
                <a:srgbClr val="CCCCCC"/>
              </a:buClr>
              <a:buSzPts val="2800"/>
              <a:buFont typeface="Open Sans Light"/>
              <a:buNone/>
              <a:defRPr sz="2800" b="0" i="0" u="none" strike="noStrike" cap="none">
                <a:solidFill>
                  <a:srgbClr val="CCCCCC"/>
                </a:solidFill>
                <a:latin typeface="Open Sans Light"/>
                <a:ea typeface="Open Sans Light"/>
                <a:cs typeface="Open Sans Light"/>
                <a:sym typeface="Open Sans Light"/>
              </a:defRPr>
            </a:lvl6pPr>
            <a:lvl7pPr marL="3200400" marR="0" lvl="6" indent="-304800" algn="ctr" rtl="0">
              <a:lnSpc>
                <a:spcPct val="100000"/>
              </a:lnSpc>
              <a:spcBef>
                <a:spcPts val="0"/>
              </a:spcBef>
              <a:spcAft>
                <a:spcPts val="0"/>
              </a:spcAft>
              <a:buClr>
                <a:srgbClr val="CCCCCC"/>
              </a:buClr>
              <a:buSzPts val="2800"/>
              <a:buFont typeface="Open Sans Light"/>
              <a:buNone/>
              <a:defRPr sz="2800" b="0" i="0" u="none" strike="noStrike" cap="none">
                <a:solidFill>
                  <a:srgbClr val="CCCCCC"/>
                </a:solidFill>
                <a:latin typeface="Open Sans Light"/>
                <a:ea typeface="Open Sans Light"/>
                <a:cs typeface="Open Sans Light"/>
                <a:sym typeface="Open Sans Light"/>
              </a:defRPr>
            </a:lvl7pPr>
            <a:lvl8pPr marL="3657600" marR="0" lvl="7" indent="-304800" algn="ctr" rtl="0">
              <a:lnSpc>
                <a:spcPct val="100000"/>
              </a:lnSpc>
              <a:spcBef>
                <a:spcPts val="0"/>
              </a:spcBef>
              <a:spcAft>
                <a:spcPts val="0"/>
              </a:spcAft>
              <a:buClr>
                <a:srgbClr val="CCCCCC"/>
              </a:buClr>
              <a:buSzPts val="2800"/>
              <a:buFont typeface="Open Sans Light"/>
              <a:buNone/>
              <a:defRPr sz="2800" b="0" i="0" u="none" strike="noStrike" cap="none">
                <a:solidFill>
                  <a:srgbClr val="CCCCCC"/>
                </a:solidFill>
                <a:latin typeface="Open Sans Light"/>
                <a:ea typeface="Open Sans Light"/>
                <a:cs typeface="Open Sans Light"/>
                <a:sym typeface="Open Sans Light"/>
              </a:defRPr>
            </a:lvl8pPr>
            <a:lvl9pPr marL="4114800" marR="0" lvl="8" indent="-304800" algn="ctr" rtl="0">
              <a:lnSpc>
                <a:spcPct val="100000"/>
              </a:lnSpc>
              <a:spcBef>
                <a:spcPts val="0"/>
              </a:spcBef>
              <a:spcAft>
                <a:spcPts val="0"/>
              </a:spcAft>
              <a:buClr>
                <a:srgbClr val="CCCCCC"/>
              </a:buClr>
              <a:buSzPts val="2800"/>
              <a:buFont typeface="Open Sans Light"/>
              <a:buNone/>
              <a:defRPr sz="2800" b="0" i="0" u="none" strike="noStrike" cap="none">
                <a:solidFill>
                  <a:srgbClr val="CCCCCC"/>
                </a:solidFill>
                <a:latin typeface="Open Sans Light"/>
                <a:ea typeface="Open Sans Light"/>
                <a:cs typeface="Open Sans Light"/>
                <a:sym typeface="Open Sans Light"/>
              </a:defRPr>
            </a:lvl9pPr>
          </a:lstStyle>
          <a:p>
            <a:pPr marL="0" indent="0" algn="l"/>
            <a:r>
              <a:rPr lang="en-US" sz="2000" b="1"/>
              <a:t>Case Presentation </a:t>
            </a:r>
            <a:endParaRPr lang="es" sz="2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rotWithShape="1">
          <a:blip r:embed="rId3">
            <a:alphaModFix/>
          </a:blip>
          <a:srcRect l="637" t="7910" r="2828" b="11365"/>
          <a:stretch/>
        </p:blipFill>
        <p:spPr>
          <a:xfrm>
            <a:off x="-20175" y="-6578"/>
            <a:ext cx="9164221" cy="5146176"/>
          </a:xfrm>
          <a:prstGeom prst="rect">
            <a:avLst/>
          </a:prstGeom>
          <a:noFill/>
          <a:ln>
            <a:noFill/>
          </a:ln>
        </p:spPr>
      </p:pic>
      <p:sp>
        <p:nvSpPr>
          <p:cNvPr id="210" name="Google Shape;210;p35"/>
          <p:cNvSpPr txBox="1">
            <a:spLocks noGrp="1"/>
          </p:cNvSpPr>
          <p:nvPr>
            <p:ph type="subTitle" idx="1"/>
          </p:nvPr>
        </p:nvSpPr>
        <p:spPr>
          <a:xfrm>
            <a:off x="934666" y="1779876"/>
            <a:ext cx="2877300" cy="939474"/>
          </a:xfrm>
          <a:prstGeom prst="rect">
            <a:avLst/>
          </a:prstGeom>
        </p:spPr>
        <p:txBody>
          <a:bodyPr spcFirstLastPara="1" wrap="square" lIns="91425" tIns="91425" rIns="91425" bIns="91425" anchor="b" anchorCtr="0">
            <a:noAutofit/>
          </a:bodyPr>
          <a:lstStyle/>
          <a:p>
            <a:pPr marL="0" indent="0">
              <a:spcAft>
                <a:spcPts val="1600"/>
              </a:spcAft>
            </a:pPr>
            <a:r>
              <a:rPr lang="es" sz="2800" err="1">
                <a:solidFill>
                  <a:schemeClr val="lt1"/>
                </a:solidFill>
              </a:rPr>
              <a:t>Question</a:t>
            </a:r>
            <a:r>
              <a:rPr lang="es">
                <a:solidFill>
                  <a:schemeClr val="lt1"/>
                </a:solidFill>
              </a:rPr>
              <a:t> 9</a:t>
            </a:r>
            <a:endParaRPr sz="2800">
              <a:solidFill>
                <a:schemeClr val="lt1"/>
              </a:solidFill>
            </a:endParaRPr>
          </a:p>
        </p:txBody>
      </p:sp>
      <p:sp>
        <p:nvSpPr>
          <p:cNvPr id="211" name="Google Shape;211;p35"/>
          <p:cNvSpPr/>
          <p:nvPr/>
        </p:nvSpPr>
        <p:spPr>
          <a:xfrm>
            <a:off x="4610100" y="0"/>
            <a:ext cx="4533900" cy="5173800"/>
          </a:xfrm>
          <a:prstGeom prst="rect">
            <a:avLst/>
          </a:prstGeom>
          <a:solidFill>
            <a:schemeClr val="lt1">
              <a:alpha val="723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txBox="1">
            <a:spLocks noGrp="1"/>
          </p:cNvSpPr>
          <p:nvPr>
            <p:ph type="subTitle" idx="4"/>
          </p:nvPr>
        </p:nvSpPr>
        <p:spPr>
          <a:xfrm>
            <a:off x="4610054" y="1690045"/>
            <a:ext cx="4533946" cy="1789840"/>
          </a:xfrm>
          <a:prstGeom prst="rect">
            <a:avLst/>
          </a:prstGeom>
        </p:spPr>
        <p:txBody>
          <a:bodyPr spcFirstLastPara="1" wrap="square" lIns="91425" tIns="91425" rIns="91425" bIns="91425" anchor="t" anchorCtr="0">
            <a:noAutofit/>
          </a:bodyPr>
          <a:lstStyle/>
          <a:p>
            <a:pPr marL="0" indent="0">
              <a:lnSpc>
                <a:spcPct val="114999"/>
              </a:lnSpc>
              <a:spcAft>
                <a:spcPts val="1600"/>
              </a:spcAft>
            </a:pPr>
            <a:r>
              <a:rPr lang="en-US">
                <a:solidFill>
                  <a:srgbClr val="254C6D"/>
                </a:solidFill>
              </a:rPr>
              <a:t>Amazon's financials do not appear to look favorable to shareholders and investors. The profits are marginal with significantly high indebtedness that could result in issues with seeking additional funding for working capital, acquisitions, or any other purposes. </a:t>
            </a:r>
            <a:endParaRPr lang="en-US"/>
          </a:p>
          <a:p>
            <a:pPr marL="0" indent="0">
              <a:lnSpc>
                <a:spcPct val="114999"/>
              </a:lnSpc>
              <a:spcAft>
                <a:spcPts val="1600"/>
              </a:spcAft>
            </a:pPr>
            <a:r>
              <a:rPr lang="en-US">
                <a:solidFill>
                  <a:srgbClr val="254C6D"/>
                </a:solidFill>
              </a:rPr>
              <a:t>Stock prices are also volatile due to the limited operating history and are affected by many external and internal factors. This results in hesitancy to purchase stocks and help increase Amazon's performance. </a:t>
            </a:r>
            <a:endParaRPr lang="en-US"/>
          </a:p>
        </p:txBody>
      </p:sp>
      <p:sp>
        <p:nvSpPr>
          <p:cNvPr id="213" name="Google Shape;213;p35"/>
          <p:cNvSpPr txBox="1">
            <a:spLocks noGrp="1"/>
          </p:cNvSpPr>
          <p:nvPr>
            <p:ph type="subTitle" idx="2"/>
          </p:nvPr>
        </p:nvSpPr>
        <p:spPr>
          <a:xfrm>
            <a:off x="934666" y="2571750"/>
            <a:ext cx="2877300" cy="710880"/>
          </a:xfrm>
          <a:prstGeom prst="rect">
            <a:avLst/>
          </a:prstGeom>
        </p:spPr>
        <p:txBody>
          <a:bodyPr spcFirstLastPara="1" wrap="square" lIns="91425" tIns="91425" rIns="91425" bIns="91425" anchor="t" anchorCtr="0">
            <a:noAutofit/>
          </a:bodyPr>
          <a:lstStyle/>
          <a:p>
            <a:pPr marL="0" indent="0">
              <a:lnSpc>
                <a:spcPct val="114999"/>
              </a:lnSpc>
            </a:pPr>
            <a:r>
              <a:rPr lang="en-US">
                <a:solidFill>
                  <a:schemeClr val="lt1"/>
                </a:solidFill>
              </a:rPr>
              <a:t>How successful is Amazon financially (in terms of profitability, size, debt, stock price, and so forth)?</a:t>
            </a:r>
          </a:p>
        </p:txBody>
      </p:sp>
    </p:spTree>
    <p:extLst>
      <p:ext uri="{BB962C8B-B14F-4D97-AF65-F5344CB8AC3E}">
        <p14:creationId xmlns:p14="http://schemas.microsoft.com/office/powerpoint/2010/main" val="340491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2"/>
        <p:cNvGrpSpPr/>
        <p:nvPr/>
      </p:nvGrpSpPr>
      <p:grpSpPr>
        <a:xfrm>
          <a:off x="0" y="0"/>
          <a:ext cx="0" cy="0"/>
          <a:chOff x="0" y="0"/>
          <a:chExt cx="0" cy="0"/>
        </a:xfrm>
      </p:grpSpPr>
      <p:sp>
        <p:nvSpPr>
          <p:cNvPr id="393" name="Google Shape;393;p43"/>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solidFill>
                  <a:schemeClr val="lt1"/>
                </a:solidFill>
              </a:rPr>
              <a:t>Competition Analysis</a:t>
            </a:r>
            <a:endParaRPr>
              <a:solidFill>
                <a:schemeClr val="lt1"/>
              </a:solidFill>
            </a:endParaRPr>
          </a:p>
        </p:txBody>
      </p:sp>
      <p:sp>
        <p:nvSpPr>
          <p:cNvPr id="394" name="Google Shape;394;p43"/>
          <p:cNvSpPr txBox="1">
            <a:spLocks noGrp="1"/>
          </p:cNvSpPr>
          <p:nvPr>
            <p:ph type="title" idx="2"/>
          </p:nvPr>
        </p:nvSpPr>
        <p:spPr>
          <a:xfrm flipH="1">
            <a:off x="-5174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lt1"/>
                </a:solidFill>
              </a:rPr>
              <a:t>0</a:t>
            </a:r>
            <a:r>
              <a:rPr lang="en-US">
                <a:solidFill>
                  <a:schemeClr val="lt1"/>
                </a:solidFill>
              </a:rPr>
              <a:t>3</a:t>
            </a:r>
            <a:endParaRPr>
              <a:solidFill>
                <a:schemeClr val="lt1"/>
              </a:solidFill>
            </a:endParaRPr>
          </a:p>
        </p:txBody>
      </p:sp>
    </p:spTree>
  </p:cSld>
  <p:clrMapOvr>
    <a:masterClrMapping/>
  </p:clrMapOvr>
  <p:extLst>
    <p:ext uri="{6950BFC3-D8DA-4A85-94F7-54DA5524770B}">
      <p188:commentRel xmlns:p188="http://schemas.microsoft.com/office/powerpoint/2018/8/main" xmlns=""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46"/>
          <p:cNvPicPr preferRelativeResize="0"/>
          <p:nvPr/>
        </p:nvPicPr>
        <p:blipFill rotWithShape="1">
          <a:blip r:embed="rId3">
            <a:alphaModFix/>
          </a:blip>
          <a:srcRect l="22234" t="28398" r="430" b="38158"/>
          <a:stretch/>
        </p:blipFill>
        <p:spPr>
          <a:xfrm flipH="1">
            <a:off x="2373" y="1574185"/>
            <a:ext cx="9143781" cy="683718"/>
          </a:xfrm>
          <a:prstGeom prst="rect">
            <a:avLst/>
          </a:prstGeom>
          <a:noFill/>
          <a:ln>
            <a:noFill/>
          </a:ln>
        </p:spPr>
      </p:pic>
      <p:sp>
        <p:nvSpPr>
          <p:cNvPr id="461" name="Google Shape;461;p46"/>
          <p:cNvSpPr txBox="1"/>
          <p:nvPr/>
        </p:nvSpPr>
        <p:spPr>
          <a:xfrm>
            <a:off x="1177305" y="1719329"/>
            <a:ext cx="987600" cy="637658"/>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algn="ctr"/>
            <a:r>
              <a:rPr lang="es" sz="1200">
                <a:solidFill>
                  <a:schemeClr val="lt1"/>
                </a:solidFill>
                <a:latin typeface="DM Serif Display"/>
                <a:sym typeface="DM Serif Display"/>
              </a:rPr>
              <a:t>Walmart</a:t>
            </a:r>
            <a:endParaRPr lang="en-US"/>
          </a:p>
        </p:txBody>
      </p:sp>
      <p:sp>
        <p:nvSpPr>
          <p:cNvPr id="462" name="Google Shape;462;p46"/>
          <p:cNvSpPr txBox="1"/>
          <p:nvPr/>
        </p:nvSpPr>
        <p:spPr>
          <a:xfrm>
            <a:off x="5233280" y="1704675"/>
            <a:ext cx="987600" cy="623004"/>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algn="ctr"/>
            <a:r>
              <a:rPr lang="es" sz="1200">
                <a:solidFill>
                  <a:schemeClr val="lt1"/>
                </a:solidFill>
                <a:latin typeface="DM Serif Display"/>
                <a:sym typeface="DM Serif Display"/>
              </a:rPr>
              <a:t>Barnes &amp; Noble</a:t>
            </a:r>
            <a:endParaRPr lang="en-US">
              <a:solidFill>
                <a:schemeClr val="lt1"/>
              </a:solidFill>
            </a:endParaRPr>
          </a:p>
        </p:txBody>
      </p:sp>
      <p:sp>
        <p:nvSpPr>
          <p:cNvPr id="464" name="Google Shape;464;p46"/>
          <p:cNvSpPr txBox="1"/>
          <p:nvPr/>
        </p:nvSpPr>
        <p:spPr>
          <a:xfrm>
            <a:off x="769697" y="2324133"/>
            <a:ext cx="2051443" cy="1379296"/>
          </a:xfrm>
          <a:prstGeom prst="rect">
            <a:avLst/>
          </a:prstGeom>
          <a:noFill/>
          <a:ln>
            <a:noFill/>
          </a:ln>
        </p:spPr>
        <p:txBody>
          <a:bodyPr spcFirstLastPara="1" wrap="square" lIns="91425" tIns="91425" rIns="91425" bIns="91425" anchor="t" anchorCtr="0">
            <a:noAutofit/>
          </a:bodyPr>
          <a:lstStyle/>
          <a:p>
            <a:pPr marL="171450" indent="-171450">
              <a:buChar char="•"/>
            </a:pPr>
            <a:r>
              <a:rPr lang="en-US" sz="1000">
                <a:solidFill>
                  <a:schemeClr val="dk1"/>
                </a:solidFill>
                <a:latin typeface="Open Sans Light"/>
                <a:ea typeface="Open Sans Light"/>
                <a:cs typeface="Open Sans Light"/>
              </a:rPr>
              <a:t>Largest retailer both online and in-store globally</a:t>
            </a:r>
          </a:p>
          <a:p>
            <a:pPr marL="171450" indent="-171450">
              <a:buChar char="•"/>
            </a:pPr>
            <a:r>
              <a:rPr lang="en-US" sz="1000">
                <a:solidFill>
                  <a:schemeClr val="dk1"/>
                </a:solidFill>
                <a:latin typeface="Open Sans Light"/>
                <a:ea typeface="Open Sans Light"/>
                <a:cs typeface="Open Sans Light"/>
              </a:rPr>
              <a:t>Low pricing, large inventory, and major warehousing</a:t>
            </a:r>
          </a:p>
          <a:p>
            <a:pPr marL="171450" indent="-171450">
              <a:buChar char="•"/>
            </a:pPr>
            <a:r>
              <a:rPr lang="en-US" sz="1000">
                <a:solidFill>
                  <a:schemeClr val="dk1"/>
                </a:solidFill>
                <a:latin typeface="Open Sans Light"/>
                <a:ea typeface="Open Sans Light"/>
                <a:cs typeface="Open Sans Light"/>
              </a:rPr>
              <a:t>One-stop shop for customers</a:t>
            </a:r>
          </a:p>
          <a:p>
            <a:pPr marL="171450" indent="-171450">
              <a:buChar char="•"/>
            </a:pPr>
            <a:r>
              <a:rPr lang="en-US" sz="1000">
                <a:solidFill>
                  <a:schemeClr val="dk1"/>
                </a:solidFill>
                <a:latin typeface="Open Sans Light"/>
                <a:ea typeface="Open Sans Light"/>
                <a:cs typeface="Open Sans Light"/>
              </a:rPr>
              <a:t>Huge demographic of shoppers</a:t>
            </a:r>
          </a:p>
        </p:txBody>
      </p:sp>
      <p:sp>
        <p:nvSpPr>
          <p:cNvPr id="465" name="Google Shape;465;p46"/>
          <p:cNvSpPr txBox="1"/>
          <p:nvPr/>
        </p:nvSpPr>
        <p:spPr>
          <a:xfrm>
            <a:off x="2819893" y="2354010"/>
            <a:ext cx="1788163" cy="1137506"/>
          </a:xfrm>
          <a:prstGeom prst="rect">
            <a:avLst/>
          </a:prstGeom>
          <a:noFill/>
          <a:ln>
            <a:noFill/>
          </a:ln>
        </p:spPr>
        <p:txBody>
          <a:bodyPr spcFirstLastPara="1" wrap="square" lIns="91425" tIns="91425" rIns="91425" bIns="91425" anchor="t" anchorCtr="0">
            <a:noAutofit/>
          </a:bodyPr>
          <a:lstStyle/>
          <a:p>
            <a:pPr marL="171450" indent="-171450">
              <a:buChar char="•"/>
            </a:pPr>
            <a:r>
              <a:rPr lang="en-US" sz="1000">
                <a:solidFill>
                  <a:schemeClr val="dk1"/>
                </a:solidFill>
                <a:latin typeface="Open Sans Light"/>
                <a:ea typeface="Open Sans Light"/>
                <a:cs typeface="Open Sans Light"/>
              </a:rPr>
              <a:t>Membership based selling offers bulk discount</a:t>
            </a:r>
            <a:endParaRPr lang="en-US">
              <a:solidFill>
                <a:schemeClr val="dk1"/>
              </a:solidFill>
            </a:endParaRPr>
          </a:p>
          <a:p>
            <a:pPr marL="171450" indent="-171450">
              <a:buChar char="•"/>
            </a:pPr>
            <a:r>
              <a:rPr lang="en-US" sz="1000">
                <a:solidFill>
                  <a:schemeClr val="dk1"/>
                </a:solidFill>
                <a:latin typeface="Open Sans Light"/>
                <a:ea typeface="Open Sans Light"/>
                <a:cs typeface="Open Sans Light"/>
              </a:rPr>
              <a:t>Both online and in-store selling</a:t>
            </a:r>
          </a:p>
          <a:p>
            <a:pPr marL="171450" indent="-171450">
              <a:buChar char="•"/>
            </a:pPr>
            <a:r>
              <a:rPr lang="en-US" sz="1000">
                <a:solidFill>
                  <a:schemeClr val="dk1"/>
                </a:solidFill>
                <a:latin typeface="Open Sans Light"/>
                <a:ea typeface="Open Sans Light"/>
                <a:cs typeface="Open Sans Light"/>
              </a:rPr>
              <a:t>Brand loyalty</a:t>
            </a:r>
          </a:p>
        </p:txBody>
      </p:sp>
      <p:sp>
        <p:nvSpPr>
          <p:cNvPr id="466" name="Google Shape;466;p46"/>
          <p:cNvSpPr txBox="1"/>
          <p:nvPr/>
        </p:nvSpPr>
        <p:spPr>
          <a:xfrm>
            <a:off x="4862306" y="2351768"/>
            <a:ext cx="1899609" cy="1461822"/>
          </a:xfrm>
          <a:prstGeom prst="rect">
            <a:avLst/>
          </a:prstGeom>
          <a:noFill/>
          <a:ln>
            <a:noFill/>
          </a:ln>
        </p:spPr>
        <p:txBody>
          <a:bodyPr spcFirstLastPara="1" wrap="square" lIns="91425" tIns="91425" rIns="91425" bIns="91425" anchor="t" anchorCtr="0">
            <a:noAutofit/>
          </a:bodyPr>
          <a:lstStyle/>
          <a:p>
            <a:pPr marL="171450" indent="-171450">
              <a:buChar char="•"/>
            </a:pPr>
            <a:r>
              <a:rPr lang="en-US" sz="1000">
                <a:solidFill>
                  <a:schemeClr val="dk1"/>
                </a:solidFill>
                <a:latin typeface="Open Sans Light"/>
                <a:ea typeface="Open Sans Light"/>
                <a:cs typeface="Open Sans Light"/>
              </a:rPr>
              <a:t>Location based retailer</a:t>
            </a:r>
          </a:p>
          <a:p>
            <a:pPr marL="171450" indent="-171450">
              <a:buChar char="•"/>
            </a:pPr>
            <a:r>
              <a:rPr lang="en-US" sz="1000">
                <a:solidFill>
                  <a:schemeClr val="dk1"/>
                </a:solidFill>
                <a:latin typeface="Open Sans Light"/>
                <a:ea typeface="Open Sans Light"/>
                <a:cs typeface="Open Sans Light"/>
              </a:rPr>
              <a:t>Always have the newest and latest selection of books</a:t>
            </a:r>
          </a:p>
          <a:p>
            <a:pPr marL="171450" indent="-171450">
              <a:buChar char="•"/>
            </a:pPr>
            <a:r>
              <a:rPr lang="en-US" sz="1000">
                <a:solidFill>
                  <a:schemeClr val="dk1"/>
                </a:solidFill>
                <a:latin typeface="Open Sans Light"/>
                <a:ea typeface="Open Sans Light"/>
                <a:cs typeface="Open Sans Light"/>
              </a:rPr>
              <a:t>Sit, read, and sip coffee</a:t>
            </a:r>
          </a:p>
          <a:p>
            <a:pPr marL="171450" indent="-171450">
              <a:buChar char="•"/>
            </a:pPr>
            <a:r>
              <a:rPr lang="en-US" sz="1000">
                <a:solidFill>
                  <a:schemeClr val="dk1"/>
                </a:solidFill>
                <a:latin typeface="Open Sans Light"/>
                <a:ea typeface="Open Sans Light"/>
                <a:cs typeface="Open Sans Light"/>
              </a:rPr>
              <a:t>Host events every month like book signings and meet-and-greets</a:t>
            </a:r>
          </a:p>
          <a:p>
            <a:pPr marL="171450" indent="-171450">
              <a:buChar char="•"/>
            </a:pPr>
            <a:endParaRPr lang="en-US" sz="1000">
              <a:solidFill>
                <a:schemeClr val="dk1"/>
              </a:solidFill>
              <a:latin typeface="Open Sans Light"/>
              <a:ea typeface="Open Sans Light"/>
              <a:cs typeface="Open Sans Light"/>
            </a:endParaRPr>
          </a:p>
        </p:txBody>
      </p:sp>
      <p:sp>
        <p:nvSpPr>
          <p:cNvPr id="467" name="Google Shape;467;p46"/>
          <p:cNvSpPr txBox="1">
            <a:spLocks noGrp="1"/>
          </p:cNvSpPr>
          <p:nvPr>
            <p:ph type="ctrTitle"/>
          </p:nvPr>
        </p:nvSpPr>
        <p:spPr>
          <a:xfrm>
            <a:off x="685500" y="134075"/>
            <a:ext cx="6154489" cy="565200"/>
          </a:xfrm>
          <a:prstGeom prst="rect">
            <a:avLst/>
          </a:prstGeom>
        </p:spPr>
        <p:txBody>
          <a:bodyPr spcFirstLastPara="1" wrap="square" lIns="91425" tIns="91425" rIns="91425" bIns="91425" anchor="t" anchorCtr="0">
            <a:noAutofit/>
          </a:bodyPr>
          <a:lstStyle/>
          <a:p>
            <a:r>
              <a:rPr lang="en-US"/>
              <a:t>Nature of Competition </a:t>
            </a:r>
          </a:p>
        </p:txBody>
      </p:sp>
      <p:sp>
        <p:nvSpPr>
          <p:cNvPr id="3" name="Google Shape;462;p46">
            <a:extLst>
              <a:ext uri="{FF2B5EF4-FFF2-40B4-BE49-F238E27FC236}">
                <a16:creationId xmlns:a16="http://schemas.microsoft.com/office/drawing/2014/main" xmlns="" id="{1EB06704-3C2E-5293-71DC-2AEE875FB121}"/>
              </a:ext>
            </a:extLst>
          </p:cNvPr>
          <p:cNvSpPr txBox="1"/>
          <p:nvPr/>
        </p:nvSpPr>
        <p:spPr>
          <a:xfrm>
            <a:off x="7586958" y="1704675"/>
            <a:ext cx="987600" cy="542408"/>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algn="ctr"/>
            <a:r>
              <a:rPr lang="es" sz="1200">
                <a:solidFill>
                  <a:schemeClr val="lt1"/>
                </a:solidFill>
                <a:latin typeface="DM Serif Display"/>
                <a:sym typeface="DM Serif Display"/>
              </a:rPr>
              <a:t>Amazon</a:t>
            </a:r>
            <a:endParaRPr lang="en-US"/>
          </a:p>
        </p:txBody>
      </p:sp>
      <p:sp>
        <p:nvSpPr>
          <p:cNvPr id="4" name="Google Shape;466;p46">
            <a:extLst>
              <a:ext uri="{FF2B5EF4-FFF2-40B4-BE49-F238E27FC236}">
                <a16:creationId xmlns:a16="http://schemas.microsoft.com/office/drawing/2014/main" xmlns="" id="{976EDF0D-5BFE-FC87-06A3-D8E7BD6BF8B8}"/>
              </a:ext>
            </a:extLst>
          </p:cNvPr>
          <p:cNvSpPr txBox="1"/>
          <p:nvPr/>
        </p:nvSpPr>
        <p:spPr>
          <a:xfrm>
            <a:off x="7054792" y="2339687"/>
            <a:ext cx="1869367" cy="1453175"/>
          </a:xfrm>
          <a:prstGeom prst="rect">
            <a:avLst/>
          </a:prstGeom>
          <a:noFill/>
          <a:ln>
            <a:noFill/>
          </a:ln>
        </p:spPr>
        <p:txBody>
          <a:bodyPr spcFirstLastPara="1" wrap="square" lIns="91425" tIns="91425" rIns="91425" bIns="91425" anchor="t" anchorCtr="0">
            <a:noAutofit/>
          </a:bodyPr>
          <a:lstStyle/>
          <a:p>
            <a:pPr marL="171450" indent="-171450">
              <a:buChar char="•"/>
            </a:pPr>
            <a:r>
              <a:rPr lang="en-US" sz="1000">
                <a:solidFill>
                  <a:schemeClr val="dk1"/>
                </a:solidFill>
                <a:latin typeface="Open Sans Light"/>
                <a:ea typeface="Open Sans Light"/>
                <a:cs typeface="Open Sans Light"/>
              </a:rPr>
              <a:t>Fast turnaround and shipping times</a:t>
            </a:r>
          </a:p>
          <a:p>
            <a:pPr marL="171450" indent="-171450">
              <a:buChar char="•"/>
            </a:pPr>
            <a:r>
              <a:rPr lang="en-US" sz="1000">
                <a:solidFill>
                  <a:schemeClr val="dk1"/>
                </a:solidFill>
                <a:latin typeface="Open Sans Light"/>
                <a:ea typeface="Open Sans Light"/>
                <a:cs typeface="Open Sans Light"/>
              </a:rPr>
              <a:t>Sophisticated CRM programs and customer data collection</a:t>
            </a:r>
          </a:p>
          <a:p>
            <a:pPr marL="171450" indent="-171450">
              <a:buChar char="•"/>
            </a:pPr>
            <a:r>
              <a:rPr lang="en-US" sz="1000">
                <a:solidFill>
                  <a:schemeClr val="dk1"/>
                </a:solidFill>
                <a:latin typeface="Open Sans Light"/>
                <a:ea typeface="Open Sans Light"/>
                <a:cs typeface="Open Sans Light"/>
              </a:rPr>
              <a:t>Customized offerings to individual customers</a:t>
            </a:r>
          </a:p>
          <a:p>
            <a:pPr marL="171450" indent="-171450">
              <a:buChar char="•"/>
            </a:pPr>
            <a:endParaRPr lang="en-US" sz="1000">
              <a:solidFill>
                <a:schemeClr val="dk1"/>
              </a:solidFill>
              <a:latin typeface="Open Sans Light"/>
              <a:ea typeface="Open Sans Light"/>
              <a:cs typeface="Open Sans Light"/>
            </a:endParaRPr>
          </a:p>
        </p:txBody>
      </p:sp>
      <p:sp>
        <p:nvSpPr>
          <p:cNvPr id="5" name="Google Shape;461;p46">
            <a:extLst>
              <a:ext uri="{FF2B5EF4-FFF2-40B4-BE49-F238E27FC236}">
                <a16:creationId xmlns:a16="http://schemas.microsoft.com/office/drawing/2014/main" xmlns="" id="{6E843A04-6918-10F9-5CE6-204D8B8615EC}"/>
              </a:ext>
            </a:extLst>
          </p:cNvPr>
          <p:cNvSpPr txBox="1"/>
          <p:nvPr/>
        </p:nvSpPr>
        <p:spPr>
          <a:xfrm>
            <a:off x="3014242" y="1704674"/>
            <a:ext cx="1077836" cy="652312"/>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algn="ctr"/>
            <a:r>
              <a:rPr lang="es" sz="1200">
                <a:solidFill>
                  <a:schemeClr val="lt1"/>
                </a:solidFill>
                <a:latin typeface="DM Serif Display"/>
                <a:sym typeface="DM Serif Display"/>
              </a:rPr>
              <a:t>Costco + </a:t>
            </a:r>
            <a:r>
              <a:rPr lang="es" sz="1200" err="1">
                <a:solidFill>
                  <a:schemeClr val="lt1"/>
                </a:solidFill>
                <a:latin typeface="DM Serif Display"/>
                <a:sym typeface="DM Serif Display"/>
              </a:rPr>
              <a:t>Sam's</a:t>
            </a:r>
            <a:r>
              <a:rPr lang="es" sz="1200">
                <a:solidFill>
                  <a:schemeClr val="lt1"/>
                </a:solidFill>
                <a:latin typeface="DM Serif Display"/>
                <a:sym typeface="DM Serif Display"/>
              </a:rPr>
              <a:t> Club</a:t>
            </a:r>
            <a:endParaRPr lang="en-US">
              <a:solidFill>
                <a:schemeClr val="lt1"/>
              </a:solidFill>
            </a:endParaRPr>
          </a:p>
        </p:txBody>
      </p:sp>
      <p:sp>
        <p:nvSpPr>
          <p:cNvPr id="2" name="Google Shape;461;p46">
            <a:extLst>
              <a:ext uri="{FF2B5EF4-FFF2-40B4-BE49-F238E27FC236}">
                <a16:creationId xmlns:a16="http://schemas.microsoft.com/office/drawing/2014/main" xmlns="" id="{F133DF0E-090E-2241-3873-3375194BC87C}"/>
              </a:ext>
            </a:extLst>
          </p:cNvPr>
          <p:cNvSpPr txBox="1"/>
          <p:nvPr/>
        </p:nvSpPr>
        <p:spPr>
          <a:xfrm rot="16200000">
            <a:off x="-27975" y="2873319"/>
            <a:ext cx="987600" cy="454485"/>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algn="ctr"/>
            <a:r>
              <a:rPr lang="es" sz="1200" err="1">
                <a:solidFill>
                  <a:srgbClr val="254C6D"/>
                </a:solidFill>
                <a:latin typeface="DM Serif Display"/>
                <a:sym typeface="DM Serif Display"/>
              </a:rPr>
              <a:t>Advantages</a:t>
            </a:r>
            <a:endParaRPr lang="en-US" err="1"/>
          </a:p>
        </p:txBody>
      </p:sp>
      <p:sp>
        <p:nvSpPr>
          <p:cNvPr id="8" name="Google Shape;461;p46">
            <a:extLst>
              <a:ext uri="{FF2B5EF4-FFF2-40B4-BE49-F238E27FC236}">
                <a16:creationId xmlns:a16="http://schemas.microsoft.com/office/drawing/2014/main" xmlns="" id="{FC58464D-EDF2-1FCE-A26A-FFB902D55B52}"/>
              </a:ext>
            </a:extLst>
          </p:cNvPr>
          <p:cNvSpPr txBox="1"/>
          <p:nvPr/>
        </p:nvSpPr>
        <p:spPr>
          <a:xfrm rot="-5400000">
            <a:off x="-27975" y="4050398"/>
            <a:ext cx="987600" cy="454485"/>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algn="ctr"/>
            <a:r>
              <a:rPr lang="es" sz="1200" err="1">
                <a:solidFill>
                  <a:srgbClr val="254C6D"/>
                </a:solidFill>
                <a:latin typeface="DM Serif Display"/>
                <a:sym typeface="DM Serif Display"/>
              </a:rPr>
              <a:t>Disadvantages</a:t>
            </a:r>
            <a:endParaRPr lang="en-US" err="1"/>
          </a:p>
        </p:txBody>
      </p:sp>
      <p:sp>
        <p:nvSpPr>
          <p:cNvPr id="9" name="Google Shape;464;p46">
            <a:extLst>
              <a:ext uri="{FF2B5EF4-FFF2-40B4-BE49-F238E27FC236}">
                <a16:creationId xmlns:a16="http://schemas.microsoft.com/office/drawing/2014/main" xmlns="" id="{8956F263-2AB1-AED8-000E-15E1EA13D69D}"/>
              </a:ext>
            </a:extLst>
          </p:cNvPr>
          <p:cNvSpPr txBox="1"/>
          <p:nvPr/>
        </p:nvSpPr>
        <p:spPr>
          <a:xfrm>
            <a:off x="791677" y="3911520"/>
            <a:ext cx="1751040" cy="998297"/>
          </a:xfrm>
          <a:prstGeom prst="rect">
            <a:avLst/>
          </a:prstGeom>
          <a:noFill/>
          <a:ln>
            <a:noFill/>
          </a:ln>
        </p:spPr>
        <p:txBody>
          <a:bodyPr spcFirstLastPara="1" wrap="square" lIns="91425" tIns="91425" rIns="91425" bIns="91425" anchor="t" anchorCtr="0">
            <a:noAutofit/>
          </a:bodyPr>
          <a:lstStyle/>
          <a:p>
            <a:pPr marL="171450" indent="-171450">
              <a:buChar char="•"/>
            </a:pPr>
            <a:r>
              <a:rPr lang="en-US" sz="1000">
                <a:solidFill>
                  <a:schemeClr val="dk1"/>
                </a:solidFill>
                <a:latin typeface="Open Sans Light"/>
                <a:ea typeface="Open Sans Light"/>
                <a:cs typeface="Open Sans Light"/>
              </a:rPr>
              <a:t>Limited book and product selection than Amazon</a:t>
            </a:r>
          </a:p>
          <a:p>
            <a:pPr marL="171450" indent="-171450">
              <a:buChar char="•"/>
            </a:pPr>
            <a:r>
              <a:rPr lang="en-US" sz="1000">
                <a:solidFill>
                  <a:schemeClr val="dk1"/>
                </a:solidFill>
                <a:latin typeface="Open Sans Light"/>
                <a:ea typeface="Open Sans Light"/>
                <a:cs typeface="Open Sans Light"/>
              </a:rPr>
              <a:t>Digital and ecommerce capabilities are limited</a:t>
            </a:r>
          </a:p>
        </p:txBody>
      </p:sp>
      <p:sp>
        <p:nvSpPr>
          <p:cNvPr id="10" name="Google Shape;464;p46">
            <a:extLst>
              <a:ext uri="{FF2B5EF4-FFF2-40B4-BE49-F238E27FC236}">
                <a16:creationId xmlns:a16="http://schemas.microsoft.com/office/drawing/2014/main" xmlns="" id="{948D5467-CE2D-8AAB-E742-42866E46C049}"/>
              </a:ext>
            </a:extLst>
          </p:cNvPr>
          <p:cNvSpPr txBox="1"/>
          <p:nvPr/>
        </p:nvSpPr>
        <p:spPr>
          <a:xfrm>
            <a:off x="2799254" y="3882213"/>
            <a:ext cx="1751040" cy="1049583"/>
          </a:xfrm>
          <a:prstGeom prst="rect">
            <a:avLst/>
          </a:prstGeom>
          <a:noFill/>
          <a:ln>
            <a:noFill/>
          </a:ln>
        </p:spPr>
        <p:txBody>
          <a:bodyPr spcFirstLastPara="1" wrap="square" lIns="91425" tIns="91425" rIns="91425" bIns="91425" anchor="t" anchorCtr="0">
            <a:noAutofit/>
          </a:bodyPr>
          <a:lstStyle/>
          <a:p>
            <a:pPr marL="171450" indent="-171450">
              <a:buChar char="•"/>
            </a:pPr>
            <a:r>
              <a:rPr lang="en-US" sz="1000">
                <a:solidFill>
                  <a:schemeClr val="dk1"/>
                </a:solidFill>
                <a:latin typeface="Open Sans Light"/>
                <a:ea typeface="Open Sans Light"/>
                <a:cs typeface="Open Sans Light"/>
              </a:rPr>
              <a:t>Focused on quantity rather than quality </a:t>
            </a:r>
          </a:p>
          <a:p>
            <a:pPr marL="171450" indent="-171450">
              <a:buChar char="•"/>
            </a:pPr>
            <a:r>
              <a:rPr lang="en-US" sz="1000">
                <a:solidFill>
                  <a:schemeClr val="dk1"/>
                </a:solidFill>
                <a:latin typeface="Open Sans Light"/>
                <a:ea typeface="Open Sans Light"/>
                <a:cs typeface="Open Sans Light"/>
              </a:rPr>
              <a:t>Limited online selections</a:t>
            </a:r>
          </a:p>
        </p:txBody>
      </p:sp>
      <p:sp>
        <p:nvSpPr>
          <p:cNvPr id="12" name="Google Shape;464;p46">
            <a:extLst>
              <a:ext uri="{FF2B5EF4-FFF2-40B4-BE49-F238E27FC236}">
                <a16:creationId xmlns:a16="http://schemas.microsoft.com/office/drawing/2014/main" xmlns="" id="{26C69C27-D835-EA4F-57AF-1A14F71434C2}"/>
              </a:ext>
            </a:extLst>
          </p:cNvPr>
          <p:cNvSpPr txBox="1"/>
          <p:nvPr/>
        </p:nvSpPr>
        <p:spPr>
          <a:xfrm>
            <a:off x="4865446" y="3860232"/>
            <a:ext cx="1868270" cy="1042257"/>
          </a:xfrm>
          <a:prstGeom prst="rect">
            <a:avLst/>
          </a:prstGeom>
          <a:noFill/>
          <a:ln>
            <a:noFill/>
          </a:ln>
        </p:spPr>
        <p:txBody>
          <a:bodyPr spcFirstLastPara="1" wrap="square" lIns="91425" tIns="91425" rIns="91425" bIns="91425" anchor="t" anchorCtr="0">
            <a:noAutofit/>
          </a:bodyPr>
          <a:lstStyle/>
          <a:p>
            <a:pPr marL="171450" indent="-171450">
              <a:buChar char="•"/>
            </a:pPr>
            <a:r>
              <a:rPr lang="en-US" sz="1000">
                <a:solidFill>
                  <a:schemeClr val="dk1"/>
                </a:solidFill>
                <a:latin typeface="Open Sans Light"/>
                <a:ea typeface="Open Sans Light"/>
                <a:cs typeface="Open Sans Light"/>
              </a:rPr>
              <a:t>Investments on inventory, real estate, and personnel</a:t>
            </a:r>
          </a:p>
          <a:p>
            <a:pPr marL="171450" indent="-171450">
              <a:buChar char="•"/>
            </a:pPr>
            <a:r>
              <a:rPr lang="en-US" sz="1000">
                <a:solidFill>
                  <a:schemeClr val="dk1"/>
                </a:solidFill>
                <a:latin typeface="Open Sans Light"/>
                <a:ea typeface="Open Sans Light"/>
                <a:cs typeface="Open Sans Light"/>
              </a:rPr>
              <a:t>Limited inventory based on location</a:t>
            </a:r>
          </a:p>
          <a:p>
            <a:pPr marL="171450" indent="-171450">
              <a:buChar char="•"/>
            </a:pPr>
            <a:r>
              <a:rPr lang="en-US" sz="1000">
                <a:solidFill>
                  <a:schemeClr val="dk1"/>
                </a:solidFill>
                <a:latin typeface="Open Sans Light"/>
                <a:ea typeface="Open Sans Light"/>
                <a:cs typeface="Open Sans Light"/>
              </a:rPr>
              <a:t>High book return rate</a:t>
            </a:r>
          </a:p>
        </p:txBody>
      </p:sp>
      <p:sp>
        <p:nvSpPr>
          <p:cNvPr id="13" name="Google Shape;464;p46">
            <a:extLst>
              <a:ext uri="{FF2B5EF4-FFF2-40B4-BE49-F238E27FC236}">
                <a16:creationId xmlns:a16="http://schemas.microsoft.com/office/drawing/2014/main" xmlns="" id="{FF3E3461-9A87-ACBE-96B7-7C5EF36572A7}"/>
              </a:ext>
            </a:extLst>
          </p:cNvPr>
          <p:cNvSpPr txBox="1"/>
          <p:nvPr/>
        </p:nvSpPr>
        <p:spPr>
          <a:xfrm>
            <a:off x="7056196" y="3889539"/>
            <a:ext cx="1868270" cy="1042257"/>
          </a:xfrm>
          <a:prstGeom prst="rect">
            <a:avLst/>
          </a:prstGeom>
          <a:noFill/>
          <a:ln>
            <a:noFill/>
          </a:ln>
        </p:spPr>
        <p:txBody>
          <a:bodyPr spcFirstLastPara="1" wrap="square" lIns="91425" tIns="91425" rIns="91425" bIns="91425" anchor="t" anchorCtr="0">
            <a:noAutofit/>
          </a:bodyPr>
          <a:lstStyle/>
          <a:p>
            <a:pPr marL="171450" indent="-171450">
              <a:buChar char="•"/>
            </a:pPr>
            <a:r>
              <a:rPr lang="en-US" sz="1000">
                <a:solidFill>
                  <a:schemeClr val="dk1"/>
                </a:solidFill>
                <a:latin typeface="Open Sans Light"/>
                <a:ea typeface="Open Sans Light"/>
                <a:cs typeface="Open Sans Light"/>
              </a:rPr>
              <a:t>Percentage of internet shopping has not increased</a:t>
            </a:r>
          </a:p>
          <a:p>
            <a:pPr marL="171450" indent="-171450">
              <a:buChar char="•"/>
            </a:pPr>
            <a:r>
              <a:rPr lang="en-US" sz="1000">
                <a:solidFill>
                  <a:schemeClr val="dk1"/>
                </a:solidFill>
                <a:latin typeface="Open Sans Light"/>
                <a:ea typeface="Open Sans Light"/>
                <a:cs typeface="Open Sans Light"/>
              </a:rPr>
              <a:t>Lacks physical store</a:t>
            </a:r>
          </a:p>
          <a:p>
            <a:pPr marL="171450" indent="-171450">
              <a:buChar char="•"/>
            </a:pPr>
            <a:r>
              <a:rPr lang="en-US" sz="1000">
                <a:solidFill>
                  <a:schemeClr val="dk1"/>
                </a:solidFill>
                <a:latin typeface="Open Sans Light"/>
                <a:ea typeface="Open Sans Light"/>
                <a:cs typeface="Open Sans Light"/>
              </a:rPr>
              <a:t>Relies heavily on supply chain</a:t>
            </a:r>
          </a:p>
        </p:txBody>
      </p:sp>
      <p:sp>
        <p:nvSpPr>
          <p:cNvPr id="7" name="Google Shape;247;p37">
            <a:extLst>
              <a:ext uri="{FF2B5EF4-FFF2-40B4-BE49-F238E27FC236}">
                <a16:creationId xmlns:a16="http://schemas.microsoft.com/office/drawing/2014/main" xmlns="" id="{334241EA-8BFD-C786-A501-B8CC49EACF43}"/>
              </a:ext>
            </a:extLst>
          </p:cNvPr>
          <p:cNvSpPr txBox="1">
            <a:spLocks/>
          </p:cNvSpPr>
          <p:nvPr/>
        </p:nvSpPr>
        <p:spPr>
          <a:xfrm>
            <a:off x="235807" y="597136"/>
            <a:ext cx="8504424" cy="7515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999"/>
              </a:lnSpc>
            </a:pPr>
            <a:r>
              <a:rPr lang="en-US" sz="1000">
                <a:solidFill>
                  <a:srgbClr val="181818"/>
                </a:solidFill>
                <a:latin typeface="Open Sans Light"/>
              </a:rPr>
              <a:t>Amazon faces extensive competition from both online and traditional brick-and-mortar retailers. Many of these competitors are established brands that have lasted decades before the introduction of Amazon. Major competitors like Walmart, Costco, and Barnes &amp; Noble have succeeded due to</a:t>
            </a:r>
            <a:r>
              <a:rPr lang="en-US" sz="1000" b="1">
                <a:solidFill>
                  <a:srgbClr val="181818"/>
                </a:solidFill>
                <a:latin typeface="Open Sans Light"/>
              </a:rPr>
              <a:t> competitive pricing,</a:t>
            </a:r>
            <a:r>
              <a:rPr lang="en-US" sz="1000">
                <a:solidFill>
                  <a:srgbClr val="181818"/>
                </a:solidFill>
                <a:latin typeface="Open Sans Light"/>
              </a:rPr>
              <a:t> </a:t>
            </a:r>
            <a:r>
              <a:rPr lang="en-US" sz="1000" b="1">
                <a:solidFill>
                  <a:srgbClr val="181818"/>
                </a:solidFill>
                <a:latin typeface="Open Sans Light"/>
              </a:rPr>
              <a:t>strong customer loyalty</a:t>
            </a:r>
            <a:r>
              <a:rPr lang="en-US" sz="1000">
                <a:solidFill>
                  <a:srgbClr val="181818"/>
                </a:solidFill>
                <a:latin typeface="Open Sans Light"/>
              </a:rPr>
              <a:t>, and by creating </a:t>
            </a:r>
            <a:r>
              <a:rPr lang="en-US" sz="1000" b="1">
                <a:solidFill>
                  <a:srgbClr val="181818"/>
                </a:solidFill>
                <a:latin typeface="Open Sans Light"/>
              </a:rPr>
              <a:t>personalized in-store experiences.</a:t>
            </a:r>
            <a:endParaRPr lang="en-US" sz="1000">
              <a:solidFill>
                <a:srgbClr val="181818"/>
              </a:solidFill>
              <a:latin typeface="Open Sans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rotWithShape="1">
          <a:blip r:embed="rId3">
            <a:alphaModFix/>
          </a:blip>
          <a:srcRect l="637" t="7910" r="2828" b="11365"/>
          <a:stretch/>
        </p:blipFill>
        <p:spPr>
          <a:xfrm>
            <a:off x="-20175" y="-6578"/>
            <a:ext cx="9164221" cy="5146176"/>
          </a:xfrm>
          <a:prstGeom prst="rect">
            <a:avLst/>
          </a:prstGeom>
          <a:noFill/>
          <a:ln>
            <a:noFill/>
          </a:ln>
        </p:spPr>
      </p:pic>
      <p:sp>
        <p:nvSpPr>
          <p:cNvPr id="210" name="Google Shape;210;p35"/>
          <p:cNvSpPr txBox="1">
            <a:spLocks noGrp="1"/>
          </p:cNvSpPr>
          <p:nvPr>
            <p:ph type="subTitle" idx="1"/>
          </p:nvPr>
        </p:nvSpPr>
        <p:spPr>
          <a:xfrm>
            <a:off x="934666" y="1779876"/>
            <a:ext cx="2877300" cy="939474"/>
          </a:xfrm>
          <a:prstGeom prst="rect">
            <a:avLst/>
          </a:prstGeom>
        </p:spPr>
        <p:txBody>
          <a:bodyPr spcFirstLastPara="1" wrap="square" lIns="91425" tIns="91425" rIns="91425" bIns="91425" anchor="b" anchorCtr="0">
            <a:noAutofit/>
          </a:bodyPr>
          <a:lstStyle/>
          <a:p>
            <a:pPr marL="0" indent="0">
              <a:spcAft>
                <a:spcPts val="1600"/>
              </a:spcAft>
            </a:pPr>
            <a:r>
              <a:rPr lang="en-US" sz="2800">
                <a:solidFill>
                  <a:schemeClr val="lt1"/>
                </a:solidFill>
              </a:rPr>
              <a:t>Question</a:t>
            </a:r>
            <a:r>
              <a:rPr lang="en-US">
                <a:solidFill>
                  <a:schemeClr val="lt1"/>
                </a:solidFill>
              </a:rPr>
              <a:t> 4</a:t>
            </a:r>
            <a:endParaRPr lang="en-US" sz="2800">
              <a:solidFill>
                <a:schemeClr val="lt1"/>
              </a:solidFill>
            </a:endParaRPr>
          </a:p>
        </p:txBody>
      </p:sp>
      <p:sp>
        <p:nvSpPr>
          <p:cNvPr id="211" name="Google Shape;211;p35"/>
          <p:cNvSpPr/>
          <p:nvPr/>
        </p:nvSpPr>
        <p:spPr>
          <a:xfrm>
            <a:off x="4610100" y="0"/>
            <a:ext cx="4533900" cy="5173800"/>
          </a:xfrm>
          <a:prstGeom prst="rect">
            <a:avLst/>
          </a:prstGeom>
          <a:solidFill>
            <a:schemeClr val="lt1">
              <a:alpha val="723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txBox="1">
            <a:spLocks noGrp="1"/>
          </p:cNvSpPr>
          <p:nvPr>
            <p:ph type="subTitle" idx="4"/>
          </p:nvPr>
        </p:nvSpPr>
        <p:spPr>
          <a:xfrm>
            <a:off x="4676718" y="170812"/>
            <a:ext cx="4468004" cy="4494403"/>
          </a:xfrm>
          <a:prstGeom prst="rect">
            <a:avLst/>
          </a:prstGeom>
        </p:spPr>
        <p:txBody>
          <a:bodyPr spcFirstLastPara="1" wrap="square" lIns="91425" tIns="91425" rIns="91425" bIns="91425" anchor="t" anchorCtr="0">
            <a:noAutofit/>
          </a:bodyPr>
          <a:lstStyle/>
          <a:p>
            <a:pPr marL="0" indent="0">
              <a:lnSpc>
                <a:spcPct val="114999"/>
              </a:lnSpc>
            </a:pPr>
            <a:r>
              <a:rPr lang="en-US"/>
              <a:t>Amazon faces competition from thousands of e-commerce sites and store locations worldwide, not just in books, but in products. They compete with many competitors who are better, more knowledgeable, offer less, and provide a superior price-to-value ratio.</a:t>
            </a:r>
          </a:p>
          <a:p>
            <a:pPr marL="0" indent="0">
              <a:lnSpc>
                <a:spcPct val="114999"/>
              </a:lnSpc>
            </a:pPr>
            <a:endParaRPr lang="en-US"/>
          </a:p>
          <a:p>
            <a:pPr marL="0" indent="0">
              <a:lnSpc>
                <a:spcPct val="114999"/>
              </a:lnSpc>
            </a:pPr>
            <a:r>
              <a:rPr lang="en-US"/>
              <a:t>Amazon faces fierce competition from online retailers such as Half.com, Walmart, and eBay, while having a strong loyal customer foundation. Traditional types of competition include public libraries, bookstores (e.g., Barnes &amp; Noble), and location-based stores (e.g., Walmart, Target, and Costco) that aim to sell more at a lower price. </a:t>
            </a:r>
          </a:p>
          <a:p>
            <a:pPr marL="0" indent="0">
              <a:lnSpc>
                <a:spcPct val="114999"/>
              </a:lnSpc>
            </a:pPr>
            <a:endParaRPr lang="en-US"/>
          </a:p>
          <a:p>
            <a:pPr marL="0" indent="0">
              <a:lnSpc>
                <a:spcPct val="114999"/>
              </a:lnSpc>
            </a:pPr>
            <a:r>
              <a:rPr lang="en-US"/>
              <a:t>It is difficult to determine a clear winner considering everyone has advantages and disadvantages in the field. Amazon has a significant edge in that they are now the main e-commerce platform for retail due to their use of personalization for customers. </a:t>
            </a:r>
          </a:p>
          <a:p>
            <a:pPr marL="0" indent="0">
              <a:lnSpc>
                <a:spcPct val="114999"/>
              </a:lnSpc>
            </a:pPr>
            <a:endParaRPr lang="en-US"/>
          </a:p>
          <a:p>
            <a:pPr marL="0" indent="0">
              <a:lnSpc>
                <a:spcPct val="114999"/>
              </a:lnSpc>
            </a:pPr>
            <a:r>
              <a:rPr lang="en-US"/>
              <a:t>Brick-and-mortar stores have an advantage in terms of curation, services, and the opportunity to connect with customers in person. Online channels offer the advantage of having a vast inventory and setting low prices to attract clients. </a:t>
            </a:r>
          </a:p>
          <a:p>
            <a:pPr marL="0" indent="0">
              <a:lnSpc>
                <a:spcPct val="114999"/>
              </a:lnSpc>
            </a:pPr>
            <a:endParaRPr lang="en-US"/>
          </a:p>
          <a:p>
            <a:pPr marL="0" indent="0">
              <a:lnSpc>
                <a:spcPct val="114999"/>
              </a:lnSpc>
            </a:pPr>
            <a:r>
              <a:rPr lang="en-US"/>
              <a:t>The real winners are consumers who gain from competition by having access to a wider range of high-quality products at affordable rates, whether at home or on the go. </a:t>
            </a:r>
          </a:p>
        </p:txBody>
      </p:sp>
      <p:sp>
        <p:nvSpPr>
          <p:cNvPr id="2" name="Google Shape;247;p37">
            <a:extLst>
              <a:ext uri="{FF2B5EF4-FFF2-40B4-BE49-F238E27FC236}">
                <a16:creationId xmlns:a16="http://schemas.microsoft.com/office/drawing/2014/main" xmlns="" id="{AA272024-CF34-4D97-8964-E93580938091}"/>
              </a:ext>
            </a:extLst>
          </p:cNvPr>
          <p:cNvSpPr txBox="1">
            <a:spLocks/>
          </p:cNvSpPr>
          <p:nvPr/>
        </p:nvSpPr>
        <p:spPr>
          <a:xfrm>
            <a:off x="933141" y="2725843"/>
            <a:ext cx="3009637" cy="13020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999"/>
              </a:lnSpc>
            </a:pPr>
            <a:r>
              <a:rPr lang="en-US" sz="1200">
                <a:solidFill>
                  <a:schemeClr val="bg1"/>
                </a:solidFill>
                <a:latin typeface="Open Sans Light"/>
              </a:rPr>
              <a:t>What is the nature of competition faced by Amazon? Who are the major competitors on the Internet? Who are the major competitors in traditional forms of retailing? Who will win?</a:t>
            </a:r>
          </a:p>
        </p:txBody>
      </p:sp>
    </p:spTree>
    <p:extLst>
      <p:ext uri="{BB962C8B-B14F-4D97-AF65-F5344CB8AC3E}">
        <p14:creationId xmlns:p14="http://schemas.microsoft.com/office/powerpoint/2010/main" val="3340175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5"/>
        <p:cNvGrpSpPr/>
        <p:nvPr/>
      </p:nvGrpSpPr>
      <p:grpSpPr>
        <a:xfrm>
          <a:off x="0" y="0"/>
          <a:ext cx="0" cy="0"/>
          <a:chOff x="0" y="0"/>
          <a:chExt cx="0" cy="0"/>
        </a:xfrm>
      </p:grpSpPr>
      <p:sp>
        <p:nvSpPr>
          <p:cNvPr id="576" name="Google Shape;576;p49"/>
          <p:cNvSpPr txBox="1">
            <a:spLocks noGrp="1"/>
          </p:cNvSpPr>
          <p:nvPr>
            <p:ph type="ctrTitle"/>
          </p:nvPr>
        </p:nvSpPr>
        <p:spPr>
          <a:xfrm flipH="1">
            <a:off x="2567204" y="2243225"/>
            <a:ext cx="3254897" cy="1921200"/>
          </a:xfrm>
          <a:prstGeom prst="rect">
            <a:avLst/>
          </a:prstGeom>
        </p:spPr>
        <p:txBody>
          <a:bodyPr spcFirstLastPara="1" wrap="square" lIns="91425" tIns="91425" rIns="91425" bIns="91425" anchor="b" anchorCtr="0">
            <a:noAutofit/>
          </a:bodyPr>
          <a:lstStyle/>
          <a:p>
            <a:r>
              <a:rPr lang="es">
                <a:solidFill>
                  <a:schemeClr val="lt1"/>
                </a:solidFill>
              </a:rPr>
              <a:t>Situation Analysis</a:t>
            </a:r>
            <a:endParaRPr lang="en-US">
              <a:solidFill>
                <a:schemeClr val="lt1"/>
              </a:solidFill>
            </a:endParaRPr>
          </a:p>
        </p:txBody>
      </p:sp>
      <p:sp>
        <p:nvSpPr>
          <p:cNvPr id="577" name="Google Shape;577;p49"/>
          <p:cNvSpPr txBox="1">
            <a:spLocks noGrp="1"/>
          </p:cNvSpPr>
          <p:nvPr>
            <p:ph type="title" idx="2"/>
          </p:nvPr>
        </p:nvSpPr>
        <p:spPr>
          <a:xfrm flipH="1">
            <a:off x="35140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lt1"/>
                </a:solidFill>
              </a:rPr>
              <a:t>04</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8">
          <a:extLst>
            <a:ext uri="{FF2B5EF4-FFF2-40B4-BE49-F238E27FC236}">
              <a16:creationId xmlns:a16="http://schemas.microsoft.com/office/drawing/2014/main" xmlns="" id="{FD4F6E22-05EC-5D2B-D570-B28D84B8B1F1}"/>
            </a:ext>
          </a:extLst>
        </p:cNvPr>
        <p:cNvGrpSpPr/>
        <p:nvPr/>
      </p:nvGrpSpPr>
      <p:grpSpPr>
        <a:xfrm>
          <a:off x="0" y="0"/>
          <a:ext cx="0" cy="0"/>
          <a:chOff x="0" y="0"/>
          <a:chExt cx="0" cy="0"/>
        </a:xfrm>
      </p:grpSpPr>
      <p:sp>
        <p:nvSpPr>
          <p:cNvPr id="599" name="Google Shape;599;p51">
            <a:extLst>
              <a:ext uri="{FF2B5EF4-FFF2-40B4-BE49-F238E27FC236}">
                <a16:creationId xmlns:a16="http://schemas.microsoft.com/office/drawing/2014/main" xmlns="" id="{A7EC32F5-1F0E-DF2D-07F0-5FCBC30EAB85}"/>
              </a:ext>
            </a:extLst>
          </p:cNvPr>
          <p:cNvSpPr txBox="1">
            <a:spLocks noGrp="1"/>
          </p:cNvSpPr>
          <p:nvPr>
            <p:ph type="ctrTitle"/>
          </p:nvPr>
        </p:nvSpPr>
        <p:spPr>
          <a:xfrm>
            <a:off x="469076" y="189854"/>
            <a:ext cx="3213450" cy="452397"/>
          </a:xfrm>
          <a:prstGeom prst="rect">
            <a:avLst/>
          </a:prstGeom>
        </p:spPr>
        <p:txBody>
          <a:bodyPr spcFirstLastPara="1" wrap="square" lIns="91425" tIns="91425" rIns="91425" bIns="91425" anchor="t" anchorCtr="0">
            <a:noAutofit/>
          </a:bodyPr>
          <a:lstStyle/>
          <a:p>
            <a:r>
              <a:rPr lang="en-US"/>
              <a:t>P.E.S.T. Analysis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12" name="Google Shape;612;p51">
            <a:extLst>
              <a:ext uri="{FF2B5EF4-FFF2-40B4-BE49-F238E27FC236}">
                <a16:creationId xmlns:a16="http://schemas.microsoft.com/office/drawing/2014/main" xmlns="" id="{0875AD14-DB9C-B313-5B51-9512D6904E3D}"/>
              </a:ext>
            </a:extLst>
          </p:cNvPr>
          <p:cNvSpPr/>
          <p:nvPr/>
        </p:nvSpPr>
        <p:spPr>
          <a:xfrm flipH="1">
            <a:off x="1037487" y="770132"/>
            <a:ext cx="2421589" cy="271536"/>
          </a:xfrm>
          <a:prstGeom prst="rect">
            <a:avLst/>
          </a:prstGeom>
          <a:solidFill>
            <a:schemeClr val="dk1"/>
          </a:solidFill>
          <a:ln>
            <a:noFill/>
          </a:ln>
        </p:spPr>
        <p:txBody>
          <a:bodyPr spcFirstLastPara="1" wrap="square" lIns="91425" tIns="91425" rIns="91425" bIns="91425" anchor="ctr" anchorCtr="0">
            <a:noAutofit/>
          </a:bodyPr>
          <a:lstStyle/>
          <a:p>
            <a:pPr algn="ctr">
              <a:defRPr/>
            </a:pPr>
            <a:r>
              <a:rPr lang="en-US" sz="1200">
                <a:solidFill>
                  <a:schemeClr val="bg1"/>
                </a:solidFill>
                <a:latin typeface="DM Serif Display"/>
              </a:rPr>
              <a:t>Political </a:t>
            </a:r>
            <a:endParaRPr sz="1200">
              <a:solidFill>
                <a:schemeClr val="bg1"/>
              </a:solidFill>
              <a:latin typeface="DM Serif Display"/>
            </a:endParaRPr>
          </a:p>
        </p:txBody>
      </p:sp>
      <p:cxnSp>
        <p:nvCxnSpPr>
          <p:cNvPr id="3" name="Straight Connector 2">
            <a:extLst>
              <a:ext uri="{FF2B5EF4-FFF2-40B4-BE49-F238E27FC236}">
                <a16:creationId xmlns:a16="http://schemas.microsoft.com/office/drawing/2014/main" xmlns="" id="{90F3C458-A8F3-1577-13BE-B484485B0499}"/>
              </a:ext>
            </a:extLst>
          </p:cNvPr>
          <p:cNvCxnSpPr>
            <a:cxnSpLocks/>
          </p:cNvCxnSpPr>
          <p:nvPr/>
        </p:nvCxnSpPr>
        <p:spPr>
          <a:xfrm>
            <a:off x="4405023" y="770132"/>
            <a:ext cx="0" cy="41584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788BC857-D7DB-B488-3A50-C9AEDDEBEF8D}"/>
              </a:ext>
            </a:extLst>
          </p:cNvPr>
          <p:cNvCxnSpPr>
            <a:cxnSpLocks/>
          </p:cNvCxnSpPr>
          <p:nvPr/>
        </p:nvCxnSpPr>
        <p:spPr>
          <a:xfrm flipH="1">
            <a:off x="4410710" y="3374103"/>
            <a:ext cx="3837845" cy="840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Google Shape;612;p51">
            <a:extLst>
              <a:ext uri="{FF2B5EF4-FFF2-40B4-BE49-F238E27FC236}">
                <a16:creationId xmlns:a16="http://schemas.microsoft.com/office/drawing/2014/main" xmlns="" id="{3F1A9CD3-4ABC-83BB-3B2B-4675068F06FF}"/>
              </a:ext>
            </a:extLst>
          </p:cNvPr>
          <p:cNvSpPr/>
          <p:nvPr/>
        </p:nvSpPr>
        <p:spPr>
          <a:xfrm flipH="1">
            <a:off x="5071604" y="1816288"/>
            <a:ext cx="2421589" cy="271536"/>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defTabSz="914400">
              <a:lnSpc>
                <a:spcPct val="100000"/>
              </a:lnSpc>
              <a:spcBef>
                <a:spcPts val="0"/>
              </a:spcBef>
              <a:spcAft>
                <a:spcPts val="0"/>
              </a:spcAft>
              <a:buNone/>
              <a:tabLst/>
              <a:defRPr/>
            </a:pPr>
            <a:r>
              <a:rPr lang="en-US" sz="1200">
                <a:solidFill>
                  <a:schemeClr val="bg1"/>
                </a:solidFill>
                <a:latin typeface="DM Serif Display"/>
              </a:rPr>
              <a:t>Social</a:t>
            </a:r>
            <a:endParaRPr lang="en-US">
              <a:solidFill>
                <a:schemeClr val="bg1"/>
              </a:solidFill>
            </a:endParaRPr>
          </a:p>
        </p:txBody>
      </p:sp>
      <p:sp>
        <p:nvSpPr>
          <p:cNvPr id="10" name="Google Shape;612;p51">
            <a:extLst>
              <a:ext uri="{FF2B5EF4-FFF2-40B4-BE49-F238E27FC236}">
                <a16:creationId xmlns:a16="http://schemas.microsoft.com/office/drawing/2014/main" xmlns="" id="{EF4ACD2C-A9ED-D44E-5BFC-BE0BBF63D7F5}"/>
              </a:ext>
            </a:extLst>
          </p:cNvPr>
          <p:cNvSpPr/>
          <p:nvPr/>
        </p:nvSpPr>
        <p:spPr>
          <a:xfrm flipH="1">
            <a:off x="5071402" y="763040"/>
            <a:ext cx="2421589" cy="271536"/>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solidFill>
                  <a:schemeClr val="bg1"/>
                </a:solidFill>
                <a:latin typeface="DM Serif Display"/>
              </a:rPr>
              <a:t>Economic</a:t>
            </a:r>
            <a:endParaRPr sz="1200">
              <a:solidFill>
                <a:schemeClr val="bg1"/>
              </a:solidFill>
              <a:latin typeface="DM Serif Display"/>
            </a:endParaRPr>
          </a:p>
        </p:txBody>
      </p:sp>
      <p:sp>
        <p:nvSpPr>
          <p:cNvPr id="11" name="Google Shape;612;p51">
            <a:extLst>
              <a:ext uri="{FF2B5EF4-FFF2-40B4-BE49-F238E27FC236}">
                <a16:creationId xmlns:a16="http://schemas.microsoft.com/office/drawing/2014/main" xmlns="" id="{BC284325-81C9-4F7C-A084-199859585904}"/>
              </a:ext>
            </a:extLst>
          </p:cNvPr>
          <p:cNvSpPr/>
          <p:nvPr/>
        </p:nvSpPr>
        <p:spPr>
          <a:xfrm flipH="1">
            <a:off x="5071401" y="3454819"/>
            <a:ext cx="2421589" cy="271536"/>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solidFill>
                  <a:schemeClr val="bg1"/>
                </a:solidFill>
                <a:latin typeface="DM Serif Display"/>
              </a:rPr>
              <a:t>Technological</a:t>
            </a:r>
            <a:endParaRPr sz="1200">
              <a:solidFill>
                <a:schemeClr val="bg1"/>
              </a:solidFill>
              <a:latin typeface="DM Serif Display"/>
            </a:endParaRPr>
          </a:p>
        </p:txBody>
      </p:sp>
      <p:sp>
        <p:nvSpPr>
          <p:cNvPr id="12" name="TextBox 11">
            <a:extLst>
              <a:ext uri="{FF2B5EF4-FFF2-40B4-BE49-F238E27FC236}">
                <a16:creationId xmlns:a16="http://schemas.microsoft.com/office/drawing/2014/main" xmlns="" id="{86DBB265-B97B-319B-7393-58980B3932E6}"/>
              </a:ext>
            </a:extLst>
          </p:cNvPr>
          <p:cNvSpPr txBox="1"/>
          <p:nvPr/>
        </p:nvSpPr>
        <p:spPr>
          <a:xfrm>
            <a:off x="469076" y="1342244"/>
            <a:ext cx="3562232" cy="3200876"/>
          </a:xfrm>
          <a:prstGeom prst="rect">
            <a:avLst/>
          </a:prstGeom>
          <a:noFill/>
        </p:spPr>
        <p:txBody>
          <a:bodyPr wrap="square" lIns="91440" tIns="45720" rIns="91440" bIns="45720" rtlCol="0" anchor="t">
            <a:spAutoFit/>
          </a:bodyPr>
          <a:lstStyle/>
          <a:p>
            <a:pPr algn="ctr"/>
            <a:r>
              <a:rPr lang="es" sz="1000" b="1" err="1">
                <a:solidFill>
                  <a:srgbClr val="254C6D"/>
                </a:solidFill>
                <a:latin typeface="DM Serif Display"/>
              </a:rPr>
              <a:t>Question</a:t>
            </a:r>
            <a:r>
              <a:rPr lang="es" sz="1000" b="1">
                <a:solidFill>
                  <a:srgbClr val="254C6D"/>
                </a:solidFill>
                <a:latin typeface="DM Serif Display"/>
              </a:rPr>
              <a:t> 5:</a:t>
            </a:r>
            <a:endParaRPr lang="en-US" sz="1000">
              <a:latin typeface="DM Serif Display"/>
            </a:endParaRPr>
          </a:p>
          <a:p>
            <a:pPr algn="ctr"/>
            <a:endParaRPr lang="es" sz="1000">
              <a:latin typeface="DM Serif Display"/>
            </a:endParaRPr>
          </a:p>
          <a:p>
            <a:pPr algn="ctr"/>
            <a:r>
              <a:rPr lang="es" sz="1000" err="1">
                <a:solidFill>
                  <a:schemeClr val="tx1"/>
                </a:solidFill>
                <a:latin typeface="DM Serif Display"/>
              </a:rPr>
              <a:t>What</a:t>
            </a:r>
            <a:r>
              <a:rPr lang="es" sz="1000">
                <a:solidFill>
                  <a:schemeClr val="tx1"/>
                </a:solidFill>
                <a:latin typeface="DM Serif Display"/>
              </a:rPr>
              <a:t> </a:t>
            </a:r>
            <a:r>
              <a:rPr lang="es" sz="1000" err="1">
                <a:solidFill>
                  <a:schemeClr val="tx1"/>
                </a:solidFill>
                <a:latin typeface="DM Serif Display"/>
              </a:rPr>
              <a:t>components</a:t>
            </a:r>
            <a:r>
              <a:rPr lang="es" sz="1000">
                <a:solidFill>
                  <a:schemeClr val="tx1"/>
                </a:solidFill>
                <a:latin typeface="DM Serif Display"/>
              </a:rPr>
              <a:t> </a:t>
            </a:r>
            <a:r>
              <a:rPr lang="es" sz="1000" err="1">
                <a:solidFill>
                  <a:schemeClr val="tx1"/>
                </a:solidFill>
                <a:latin typeface="DM Serif Display"/>
              </a:rPr>
              <a:t>of</a:t>
            </a:r>
            <a:r>
              <a:rPr lang="es" sz="1000">
                <a:solidFill>
                  <a:schemeClr val="tx1"/>
                </a:solidFill>
                <a:latin typeface="DM Serif Display"/>
              </a:rPr>
              <a:t> </a:t>
            </a:r>
            <a:r>
              <a:rPr lang="es" sz="1000" err="1">
                <a:solidFill>
                  <a:schemeClr val="tx1"/>
                </a:solidFill>
                <a:latin typeface="DM Serif Display"/>
              </a:rPr>
              <a:t>the</a:t>
            </a:r>
            <a:r>
              <a:rPr lang="es" sz="1000">
                <a:solidFill>
                  <a:schemeClr val="tx1"/>
                </a:solidFill>
                <a:latin typeface="DM Serif Display"/>
              </a:rPr>
              <a:t> </a:t>
            </a:r>
            <a:r>
              <a:rPr lang="es" sz="1000" err="1">
                <a:solidFill>
                  <a:schemeClr val="tx1"/>
                </a:solidFill>
                <a:latin typeface="DM Serif Display"/>
              </a:rPr>
              <a:t>political</a:t>
            </a:r>
            <a:r>
              <a:rPr lang="es" sz="1000">
                <a:solidFill>
                  <a:schemeClr val="tx1"/>
                </a:solidFill>
                <a:latin typeface="DM Serif Display"/>
              </a:rPr>
              <a:t>-legal </a:t>
            </a:r>
            <a:r>
              <a:rPr lang="es" sz="1000" err="1">
                <a:solidFill>
                  <a:schemeClr val="tx1"/>
                </a:solidFill>
                <a:latin typeface="DM Serif Display"/>
              </a:rPr>
              <a:t>environment</a:t>
            </a:r>
            <a:r>
              <a:rPr lang="es" sz="1000">
                <a:solidFill>
                  <a:schemeClr val="tx1"/>
                </a:solidFill>
                <a:latin typeface="DM Serif Display"/>
              </a:rPr>
              <a:t> </a:t>
            </a:r>
            <a:r>
              <a:rPr lang="es" sz="1000" err="1">
                <a:solidFill>
                  <a:schemeClr val="tx1"/>
                </a:solidFill>
                <a:latin typeface="DM Serif Display"/>
              </a:rPr>
              <a:t>affect</a:t>
            </a:r>
            <a:r>
              <a:rPr lang="es" sz="1000">
                <a:solidFill>
                  <a:schemeClr val="tx1"/>
                </a:solidFill>
                <a:latin typeface="DM Serif Display"/>
              </a:rPr>
              <a:t> </a:t>
            </a:r>
            <a:r>
              <a:rPr lang="es" sz="1000" err="1">
                <a:solidFill>
                  <a:schemeClr val="tx1"/>
                </a:solidFill>
                <a:latin typeface="DM Serif Display"/>
              </a:rPr>
              <a:t>the</a:t>
            </a:r>
            <a:r>
              <a:rPr lang="es" sz="1000">
                <a:solidFill>
                  <a:schemeClr val="tx1"/>
                </a:solidFill>
                <a:latin typeface="DM Serif Display"/>
              </a:rPr>
              <a:t> marketing and </a:t>
            </a:r>
            <a:r>
              <a:rPr lang="es" sz="1000" err="1">
                <a:solidFill>
                  <a:schemeClr val="tx1"/>
                </a:solidFill>
                <a:latin typeface="DM Serif Display"/>
              </a:rPr>
              <a:t>operations</a:t>
            </a:r>
            <a:r>
              <a:rPr lang="es" sz="1000">
                <a:solidFill>
                  <a:schemeClr val="tx1"/>
                </a:solidFill>
                <a:latin typeface="DM Serif Display"/>
              </a:rPr>
              <a:t> </a:t>
            </a:r>
            <a:r>
              <a:rPr lang="es" sz="1000" err="1">
                <a:solidFill>
                  <a:schemeClr val="tx1"/>
                </a:solidFill>
                <a:latin typeface="DM Serif Display"/>
              </a:rPr>
              <a:t>of</a:t>
            </a:r>
            <a:r>
              <a:rPr lang="es" sz="1000">
                <a:solidFill>
                  <a:schemeClr val="tx1"/>
                </a:solidFill>
                <a:latin typeface="DM Serif Display"/>
              </a:rPr>
              <a:t> Amazon and </a:t>
            </a:r>
            <a:r>
              <a:rPr lang="es" sz="1000" err="1">
                <a:solidFill>
                  <a:schemeClr val="tx1"/>
                </a:solidFill>
                <a:latin typeface="DM Serif Display"/>
              </a:rPr>
              <a:t>other</a:t>
            </a:r>
            <a:r>
              <a:rPr lang="es" sz="1000">
                <a:solidFill>
                  <a:schemeClr val="tx1"/>
                </a:solidFill>
                <a:latin typeface="DM Serif Display"/>
              </a:rPr>
              <a:t> online </a:t>
            </a:r>
            <a:r>
              <a:rPr lang="es" sz="1000" err="1">
                <a:solidFill>
                  <a:schemeClr val="tx1"/>
                </a:solidFill>
                <a:latin typeface="DM Serif Display"/>
              </a:rPr>
              <a:t>marketers</a:t>
            </a:r>
            <a:r>
              <a:rPr lang="es" sz="1000">
                <a:solidFill>
                  <a:schemeClr val="tx1"/>
                </a:solidFill>
                <a:latin typeface="DM Serif Display"/>
              </a:rPr>
              <a:t>? </a:t>
            </a:r>
          </a:p>
          <a:p>
            <a:endParaRPr lang="en-US" sz="800" u="sng">
              <a:solidFill>
                <a:schemeClr val="bg1">
                  <a:lumMod val="10000"/>
                </a:schemeClr>
              </a:solidFill>
              <a:latin typeface="DM Serif Display"/>
            </a:endParaRP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Sales Tax Legislation:</a:t>
            </a:r>
            <a:r>
              <a:rPr lang="en-US" sz="800">
                <a:solidFill>
                  <a:schemeClr val="bg1">
                    <a:lumMod val="10000"/>
                  </a:schemeClr>
                </a:solidFill>
                <a:latin typeface="DM Serif Display"/>
                <a:sym typeface="DM Serif Display"/>
              </a:rPr>
              <a:t> </a:t>
            </a:r>
            <a:r>
              <a:rPr lang="en-US" sz="800">
                <a:solidFill>
                  <a:schemeClr val="bg1">
                    <a:lumMod val="10000"/>
                  </a:schemeClr>
                </a:solidFill>
                <a:latin typeface="DM Sans"/>
                <a:sym typeface="DM Serif Display"/>
              </a:rPr>
              <a:t>Ongoing debates and legal battles regarding sales tax collection for online purchases. Many states lacked clear regulations on whether online retailers were required to collect sales tax, leading to disputes over tax collection practices and creating uncertainty for online marketers.</a:t>
            </a:r>
            <a:endParaRPr lang="en-US" sz="800">
              <a:solidFill>
                <a:schemeClr val="bg1">
                  <a:lumMod val="10000"/>
                </a:schemeClr>
              </a:solidFill>
              <a:latin typeface="DM Sans"/>
            </a:endParaRP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Federal Regulation of E-commerce:</a:t>
            </a:r>
            <a:r>
              <a:rPr lang="en-US" sz="800">
                <a:solidFill>
                  <a:schemeClr val="bg1">
                    <a:lumMod val="10000"/>
                  </a:schemeClr>
                </a:solidFill>
                <a:latin typeface="DM Sans"/>
                <a:sym typeface="DM Serif Display"/>
              </a:rPr>
              <a:t> Federal laws and regulations, such as the Digital Millenium Act (DMCA) and the Children's Online Privacy Protection Act (COPPA), had implications for online marketing practices and data privacy</a:t>
            </a:r>
            <a:endParaRPr lang="en-US" sz="800">
              <a:solidFill>
                <a:schemeClr val="bg1">
                  <a:lumMod val="10000"/>
                </a:schemeClr>
              </a:solidFill>
              <a:latin typeface="DM Sans"/>
            </a:endParaRP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Cybersecurity and Data Protection:</a:t>
            </a:r>
            <a:r>
              <a:rPr lang="en-US" sz="800">
                <a:solidFill>
                  <a:schemeClr val="bg1">
                    <a:lumMod val="10000"/>
                  </a:schemeClr>
                </a:solidFill>
                <a:latin typeface="DM Sans"/>
                <a:sym typeface="DM Serif Display"/>
              </a:rPr>
              <a:t> Growing concerns prompting discussions about potential federal legislation to address these issues; implications for online marketing practices, data collection, and customer trust.</a:t>
            </a:r>
            <a:endParaRPr lang="en-US" sz="800">
              <a:solidFill>
                <a:schemeClr val="bg1">
                  <a:lumMod val="10000"/>
                </a:schemeClr>
              </a:solidFill>
              <a:latin typeface="DM Sans"/>
            </a:endParaRP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Antitrust Regulation:</a:t>
            </a:r>
            <a:r>
              <a:rPr lang="en-US" sz="800">
                <a:solidFill>
                  <a:schemeClr val="bg1">
                    <a:lumMod val="10000"/>
                  </a:schemeClr>
                </a:solidFill>
                <a:latin typeface="DM Sans"/>
                <a:sym typeface="DM Serif Display"/>
              </a:rPr>
              <a:t> Antitrust concerns and investigations into market dominance and competition practices are ongoing, resulting in regulatory scrutiny of large companies; </a:t>
            </a:r>
            <a:r>
              <a:rPr lang="en-US" sz="800">
                <a:solidFill>
                  <a:schemeClr val="bg1">
                    <a:lumMod val="10000"/>
                  </a:schemeClr>
                </a:solidFill>
                <a:latin typeface="DM Sans"/>
                <a:cs typeface="Times New Roman"/>
                <a:sym typeface="DM Serif Display"/>
              </a:rPr>
              <a:t>could impact marketing strategies, pricing policies, and business expansion plans.</a:t>
            </a:r>
            <a:endParaRPr lang="en-US" sz="800">
              <a:solidFill>
                <a:schemeClr val="bg1">
                  <a:lumMod val="10000"/>
                </a:schemeClr>
              </a:solidFill>
              <a:latin typeface="DM Sans"/>
            </a:endParaRPr>
          </a:p>
        </p:txBody>
      </p:sp>
      <p:sp>
        <p:nvSpPr>
          <p:cNvPr id="13" name="TextBox 12">
            <a:extLst>
              <a:ext uri="{FF2B5EF4-FFF2-40B4-BE49-F238E27FC236}">
                <a16:creationId xmlns:a16="http://schemas.microsoft.com/office/drawing/2014/main" xmlns="" id="{F4AF42E3-882E-97F0-2F69-3A00AB4FE85C}"/>
              </a:ext>
            </a:extLst>
          </p:cNvPr>
          <p:cNvSpPr txBox="1"/>
          <p:nvPr/>
        </p:nvSpPr>
        <p:spPr>
          <a:xfrm>
            <a:off x="4703099" y="1044951"/>
            <a:ext cx="3545423" cy="7120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Economic Conditions:</a:t>
            </a:r>
            <a:r>
              <a:rPr lang="en-US" sz="800">
                <a:solidFill>
                  <a:schemeClr val="bg1">
                    <a:lumMod val="10000"/>
                  </a:schemeClr>
                </a:solidFill>
                <a:latin typeface="DM Sans"/>
                <a:sym typeface="DM Serif Display"/>
              </a:rPr>
              <a:t> Overall economy is relatively stable, contributing to steady consumer spending. However, rising fuel prices are impacting shipping costs.</a:t>
            </a:r>
            <a:endParaRPr lang="en-US" sz="800">
              <a:solidFill>
                <a:schemeClr val="bg1">
                  <a:lumMod val="10000"/>
                </a:schemeClr>
              </a:solidFill>
              <a:latin typeface="DM Sans"/>
            </a:endParaRP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Exchange Rates:</a:t>
            </a:r>
            <a:r>
              <a:rPr lang="en-US" sz="800">
                <a:solidFill>
                  <a:schemeClr val="bg1">
                    <a:lumMod val="10000"/>
                  </a:schemeClr>
                </a:solidFill>
                <a:latin typeface="DM Sans"/>
                <a:sym typeface="DM Serif Display"/>
              </a:rPr>
              <a:t> Fluctuating exchange rates potentially impacting revenues and profitability internationally</a:t>
            </a:r>
            <a:endParaRPr lang="en-US" sz="800" err="1">
              <a:solidFill>
                <a:schemeClr val="bg1">
                  <a:lumMod val="10000"/>
                </a:schemeClr>
              </a:solidFill>
              <a:latin typeface="DM Sans"/>
            </a:endParaRPr>
          </a:p>
        </p:txBody>
      </p:sp>
      <p:sp>
        <p:nvSpPr>
          <p:cNvPr id="14" name="TextBox 13">
            <a:extLst>
              <a:ext uri="{FF2B5EF4-FFF2-40B4-BE49-F238E27FC236}">
                <a16:creationId xmlns:a16="http://schemas.microsoft.com/office/drawing/2014/main" xmlns="" id="{54B7F268-89FB-1474-C2E9-F286BA951B89}"/>
              </a:ext>
            </a:extLst>
          </p:cNvPr>
          <p:cNvSpPr txBox="1"/>
          <p:nvPr/>
        </p:nvSpPr>
        <p:spPr>
          <a:xfrm>
            <a:off x="4704900" y="2097102"/>
            <a:ext cx="3562232"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Changing Consumer Behavior:</a:t>
            </a:r>
            <a:r>
              <a:rPr lang="en-US" sz="800">
                <a:solidFill>
                  <a:schemeClr val="bg1">
                    <a:lumMod val="10000"/>
                  </a:schemeClr>
                </a:solidFill>
                <a:latin typeface="DM Sans"/>
                <a:sym typeface="DM Serif Display"/>
              </a:rPr>
              <a:t> Online shopping becoming increasingly popular, driven by factors such as convenience, wider product selection, and competitive pricing</a:t>
            </a:r>
            <a:endParaRPr lang="en-US" sz="800">
              <a:solidFill>
                <a:schemeClr val="bg1">
                  <a:lumMod val="10000"/>
                </a:schemeClr>
              </a:solidFill>
              <a:latin typeface="DM Sans"/>
            </a:endParaRP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Demographic Shifts:</a:t>
            </a:r>
            <a:r>
              <a:rPr lang="en-US" sz="800">
                <a:solidFill>
                  <a:schemeClr val="bg1">
                    <a:lumMod val="10000"/>
                  </a:schemeClr>
                </a:solidFill>
                <a:latin typeface="DM Sans"/>
                <a:sym typeface="DM Serif Display"/>
              </a:rPr>
              <a:t> Rise of younger generations entering adulthood. Younger demographics embracing and adopting online shopping habits</a:t>
            </a:r>
            <a:endParaRPr lang="en-US" sz="800">
              <a:solidFill>
                <a:schemeClr val="bg1">
                  <a:lumMod val="10000"/>
                </a:schemeClr>
              </a:solidFill>
              <a:latin typeface="DM Sans"/>
            </a:endParaRPr>
          </a:p>
          <a:p>
            <a:pPr marL="285750" indent="-285750">
              <a:buFont typeface="Arial" panose="020B0604020202020204" pitchFamily="34" charset="0"/>
              <a:buChar char="•"/>
            </a:pPr>
            <a:r>
              <a:rPr lang="en-US" sz="800" u="sng">
                <a:solidFill>
                  <a:schemeClr val="bg1">
                    <a:lumMod val="10000"/>
                  </a:schemeClr>
                </a:solidFill>
                <a:latin typeface="DM Serif Display"/>
              </a:rPr>
              <a:t>Social Media Influence:</a:t>
            </a:r>
            <a:r>
              <a:rPr lang="en-US" sz="800">
                <a:solidFill>
                  <a:schemeClr val="bg1">
                    <a:lumMod val="10000"/>
                  </a:schemeClr>
                </a:solidFill>
                <a:latin typeface="DM Sans"/>
              </a:rPr>
              <a:t> Social media platforms serving as powerful channels for product discovery, brand engagement, and peer recommendations, driving traffic and sales for online retailers</a:t>
            </a:r>
          </a:p>
        </p:txBody>
      </p:sp>
      <p:sp>
        <p:nvSpPr>
          <p:cNvPr id="15" name="TextBox 14">
            <a:extLst>
              <a:ext uri="{FF2B5EF4-FFF2-40B4-BE49-F238E27FC236}">
                <a16:creationId xmlns:a16="http://schemas.microsoft.com/office/drawing/2014/main" xmlns="" id="{99A7E278-80DD-30D4-87C9-8C81DCD5B27B}"/>
              </a:ext>
            </a:extLst>
          </p:cNvPr>
          <p:cNvSpPr txBox="1"/>
          <p:nvPr/>
        </p:nvSpPr>
        <p:spPr>
          <a:xfrm>
            <a:off x="4703098" y="3727558"/>
            <a:ext cx="3562232" cy="120032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Internet Accessibility:</a:t>
            </a:r>
            <a:r>
              <a:rPr lang="en-US" sz="800">
                <a:solidFill>
                  <a:schemeClr val="bg1">
                    <a:lumMod val="10000"/>
                  </a:schemeClr>
                </a:solidFill>
                <a:latin typeface="DM Sans"/>
                <a:sym typeface="DM Serif Display"/>
              </a:rPr>
              <a:t> Internet penetration significantly increased globally; widespread internet accessibility facilitating growth of online businesses</a:t>
            </a:r>
            <a:endParaRPr lang="en-US" sz="800">
              <a:solidFill>
                <a:schemeClr val="bg1">
                  <a:lumMod val="10000"/>
                </a:schemeClr>
              </a:solidFill>
              <a:latin typeface="DM Sans"/>
            </a:endParaRP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E-Commerce Platforms:</a:t>
            </a:r>
            <a:r>
              <a:rPr lang="en-US" sz="800">
                <a:solidFill>
                  <a:schemeClr val="bg1">
                    <a:lumMod val="10000"/>
                  </a:schemeClr>
                </a:solidFill>
                <a:latin typeface="DM Sans"/>
                <a:sym typeface="DM Serif Display"/>
              </a:rPr>
              <a:t> Platforms and technologies becoming more sophisticated. Improved user experiences, streamlined checkout processes, and enhanced security features contributed to increased consumer confidence in online shopping</a:t>
            </a:r>
            <a:endParaRPr lang="en-US" sz="800">
              <a:solidFill>
                <a:schemeClr val="bg1">
                  <a:lumMod val="10000"/>
                </a:schemeClr>
              </a:solidFill>
              <a:latin typeface="DM Sans"/>
            </a:endParaRP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Mobile Technology:</a:t>
            </a:r>
            <a:r>
              <a:rPr lang="en-US" sz="800">
                <a:solidFill>
                  <a:schemeClr val="bg1">
                    <a:lumMod val="10000"/>
                  </a:schemeClr>
                </a:solidFill>
                <a:latin typeface="DM Sans"/>
                <a:sym typeface="DM Serif Display"/>
              </a:rPr>
              <a:t> Beginning to advance and browsing capabilities continuing to improve </a:t>
            </a:r>
            <a:endParaRPr lang="en-US" sz="800">
              <a:solidFill>
                <a:schemeClr val="bg1">
                  <a:lumMod val="10000"/>
                </a:schemeClr>
              </a:solidFill>
              <a:latin typeface="DM Sans"/>
            </a:endParaRPr>
          </a:p>
        </p:txBody>
      </p:sp>
      <p:cxnSp>
        <p:nvCxnSpPr>
          <p:cNvPr id="2" name="Straight Connector 1">
            <a:extLst>
              <a:ext uri="{FF2B5EF4-FFF2-40B4-BE49-F238E27FC236}">
                <a16:creationId xmlns:a16="http://schemas.microsoft.com/office/drawing/2014/main" xmlns="" id="{EB514C1E-B836-1B01-2B23-62356AD6BA28}"/>
              </a:ext>
            </a:extLst>
          </p:cNvPr>
          <p:cNvCxnSpPr>
            <a:cxnSpLocks/>
          </p:cNvCxnSpPr>
          <p:nvPr/>
        </p:nvCxnSpPr>
        <p:spPr>
          <a:xfrm flipH="1">
            <a:off x="4410710" y="1726838"/>
            <a:ext cx="3837845" cy="8404"/>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147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rotWithShape="1">
          <a:blip r:embed="rId3">
            <a:alphaModFix/>
          </a:blip>
          <a:srcRect l="637" t="7910" r="2828" b="11365"/>
          <a:stretch/>
        </p:blipFill>
        <p:spPr>
          <a:xfrm>
            <a:off x="-20175" y="-6578"/>
            <a:ext cx="9164221" cy="5146176"/>
          </a:xfrm>
          <a:prstGeom prst="rect">
            <a:avLst/>
          </a:prstGeom>
          <a:noFill/>
          <a:ln>
            <a:noFill/>
          </a:ln>
        </p:spPr>
      </p:pic>
      <p:sp>
        <p:nvSpPr>
          <p:cNvPr id="211" name="Google Shape;211;p35"/>
          <p:cNvSpPr/>
          <p:nvPr/>
        </p:nvSpPr>
        <p:spPr>
          <a:xfrm>
            <a:off x="4610100" y="0"/>
            <a:ext cx="4533900" cy="5173800"/>
          </a:xfrm>
          <a:prstGeom prst="rect">
            <a:avLst/>
          </a:prstGeom>
          <a:solidFill>
            <a:schemeClr val="lt1">
              <a:alpha val="723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txBox="1">
            <a:spLocks noGrp="1"/>
          </p:cNvSpPr>
          <p:nvPr>
            <p:ph type="subTitle" idx="1"/>
          </p:nvPr>
        </p:nvSpPr>
        <p:spPr>
          <a:xfrm>
            <a:off x="5864367" y="460081"/>
            <a:ext cx="2194789" cy="939474"/>
          </a:xfrm>
          <a:prstGeom prst="rect">
            <a:avLst/>
          </a:prstGeom>
        </p:spPr>
        <p:txBody>
          <a:bodyPr spcFirstLastPara="1" wrap="square" lIns="91425" tIns="91425" rIns="91425" bIns="91425" anchor="b" anchorCtr="0">
            <a:noAutofit/>
          </a:bodyPr>
          <a:lstStyle/>
          <a:p>
            <a:pPr marL="0" indent="0">
              <a:spcAft>
                <a:spcPts val="1600"/>
              </a:spcAft>
            </a:pPr>
            <a:r>
              <a:rPr lang="es">
                <a:solidFill>
                  <a:schemeClr val="tx1"/>
                </a:solidFill>
              </a:rPr>
              <a:t>Future </a:t>
            </a:r>
            <a:r>
              <a:rPr lang="es" err="1">
                <a:solidFill>
                  <a:schemeClr val="tx1"/>
                </a:solidFill>
              </a:rPr>
              <a:t>State</a:t>
            </a:r>
            <a:endParaRPr lang="es" sz="2800">
              <a:solidFill>
                <a:schemeClr val="tx1"/>
              </a:solidFill>
            </a:endParaRPr>
          </a:p>
        </p:txBody>
      </p:sp>
      <p:sp>
        <p:nvSpPr>
          <p:cNvPr id="212" name="Google Shape;212;p35"/>
          <p:cNvSpPr txBox="1">
            <a:spLocks noGrp="1"/>
          </p:cNvSpPr>
          <p:nvPr>
            <p:ph type="subTitle" idx="4"/>
          </p:nvPr>
        </p:nvSpPr>
        <p:spPr>
          <a:xfrm>
            <a:off x="5392121" y="1613951"/>
            <a:ext cx="3218105" cy="2208404"/>
          </a:xfrm>
          <a:prstGeom prst="rect">
            <a:avLst/>
          </a:prstGeom>
        </p:spPr>
        <p:txBody>
          <a:bodyPr spcFirstLastPara="1" wrap="square" lIns="91425" tIns="91425" rIns="91425" bIns="91425" anchor="t" anchorCtr="0">
            <a:noAutofit/>
          </a:bodyPr>
          <a:lstStyle/>
          <a:p>
            <a:pPr marL="0" indent="0">
              <a:lnSpc>
                <a:spcPct val="114999"/>
              </a:lnSpc>
            </a:pPr>
            <a:r>
              <a:rPr lang="en-US">
                <a:solidFill>
                  <a:schemeClr val="tx1"/>
                </a:solidFill>
                <a:latin typeface="DM Sans"/>
              </a:rPr>
              <a:t>In the future, Amazon is expected to focus on enhancing customer experiences through innovations that streamline the purchasing process, personalize recommendations, and offer expedited shipping and exclusive deals. The company will continue to prioritize customer feedback, fostering a sense of community among its users and ensuring inclusivity and accessibility in its services. Additionally, Amazon will work to uphold ethical and transparent practices, such as sustainable sourcing and fair labor, to earn and maintain the trust and loyalty of its customers.</a:t>
            </a:r>
          </a:p>
          <a:p>
            <a:pPr marL="0" indent="0">
              <a:lnSpc>
                <a:spcPct val="114999"/>
              </a:lnSpc>
            </a:pPr>
            <a:endParaRPr lang="en-US">
              <a:solidFill>
                <a:schemeClr val="tx1"/>
              </a:solidFill>
              <a:latin typeface="DM Sans"/>
            </a:endParaRPr>
          </a:p>
        </p:txBody>
      </p:sp>
      <p:sp>
        <p:nvSpPr>
          <p:cNvPr id="3" name="Google Shape;210;p35">
            <a:extLst>
              <a:ext uri="{FF2B5EF4-FFF2-40B4-BE49-F238E27FC236}">
                <a16:creationId xmlns:a16="http://schemas.microsoft.com/office/drawing/2014/main" xmlns="" id="{C1B88FAF-8DA0-1ED3-645C-A91058EA5383}"/>
              </a:ext>
            </a:extLst>
          </p:cNvPr>
          <p:cNvSpPr txBox="1">
            <a:spLocks/>
          </p:cNvSpPr>
          <p:nvPr/>
        </p:nvSpPr>
        <p:spPr>
          <a:xfrm>
            <a:off x="1087066" y="460355"/>
            <a:ext cx="2715895" cy="93947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Open Sans Light"/>
              <a:buNone/>
              <a:defRPr sz="2800" b="0" i="0" u="none" strike="noStrike" cap="none">
                <a:solidFill>
                  <a:srgbClr val="B7B7B7"/>
                </a:solidFill>
                <a:latin typeface="DM Serif Display"/>
                <a:ea typeface="DM Serif Display"/>
                <a:cs typeface="DM Serif Display"/>
                <a:sym typeface="DM Serif Display"/>
              </a:defRPr>
            </a:lvl1pPr>
            <a:lvl2pPr marL="914400" marR="0" lvl="1" indent="-304800" algn="l" rtl="0">
              <a:lnSpc>
                <a:spcPct val="115000"/>
              </a:lnSpc>
              <a:spcBef>
                <a:spcPts val="1600"/>
              </a:spcBef>
              <a:spcAft>
                <a:spcPts val="0"/>
              </a:spcAft>
              <a:buClr>
                <a:schemeClr val="dk1"/>
              </a:buClr>
              <a:buSzPts val="1200"/>
              <a:buFont typeface="Open Sans Light"/>
              <a:buNone/>
              <a:defRPr sz="1200" b="0" i="0" u="none" strike="noStrike" cap="none">
                <a:solidFill>
                  <a:srgbClr val="B7B7B7"/>
                </a:solidFill>
                <a:latin typeface="DM Serif Display"/>
                <a:ea typeface="DM Serif Display"/>
                <a:cs typeface="DM Serif Display"/>
                <a:sym typeface="DM Serif Display"/>
              </a:defRPr>
            </a:lvl2pPr>
            <a:lvl3pPr marL="1371600" marR="0" lvl="2" indent="-304800" algn="l" rtl="0">
              <a:lnSpc>
                <a:spcPct val="115000"/>
              </a:lnSpc>
              <a:spcBef>
                <a:spcPts val="1600"/>
              </a:spcBef>
              <a:spcAft>
                <a:spcPts val="0"/>
              </a:spcAft>
              <a:buClr>
                <a:schemeClr val="dk1"/>
              </a:buClr>
              <a:buSzPts val="1200"/>
              <a:buFont typeface="Open Sans Light"/>
              <a:buNone/>
              <a:defRPr sz="1200" b="0" i="0" u="none" strike="noStrike" cap="none">
                <a:solidFill>
                  <a:srgbClr val="B7B7B7"/>
                </a:solidFill>
                <a:latin typeface="DM Serif Display"/>
                <a:ea typeface="DM Serif Display"/>
                <a:cs typeface="DM Serif Display"/>
                <a:sym typeface="DM Serif Display"/>
              </a:defRPr>
            </a:lvl3pPr>
            <a:lvl4pPr marL="1828800" marR="0" lvl="3" indent="-304800" algn="l" rtl="0">
              <a:lnSpc>
                <a:spcPct val="115000"/>
              </a:lnSpc>
              <a:spcBef>
                <a:spcPts val="1600"/>
              </a:spcBef>
              <a:spcAft>
                <a:spcPts val="0"/>
              </a:spcAft>
              <a:buClr>
                <a:schemeClr val="dk1"/>
              </a:buClr>
              <a:buSzPts val="1200"/>
              <a:buFont typeface="Open Sans Light"/>
              <a:buNone/>
              <a:defRPr sz="1200" b="0" i="0" u="none" strike="noStrike" cap="none">
                <a:solidFill>
                  <a:srgbClr val="B7B7B7"/>
                </a:solidFill>
                <a:latin typeface="DM Serif Display"/>
                <a:ea typeface="DM Serif Display"/>
                <a:cs typeface="DM Serif Display"/>
                <a:sym typeface="DM Serif Display"/>
              </a:defRPr>
            </a:lvl4pPr>
            <a:lvl5pPr marL="2286000" marR="0" lvl="4" indent="-304800" algn="l" rtl="0">
              <a:lnSpc>
                <a:spcPct val="115000"/>
              </a:lnSpc>
              <a:spcBef>
                <a:spcPts val="1600"/>
              </a:spcBef>
              <a:spcAft>
                <a:spcPts val="0"/>
              </a:spcAft>
              <a:buClr>
                <a:schemeClr val="dk1"/>
              </a:buClr>
              <a:buSzPts val="1200"/>
              <a:buFont typeface="Open Sans Light"/>
              <a:buNone/>
              <a:defRPr sz="1200" b="0" i="0" u="none" strike="noStrike" cap="none">
                <a:solidFill>
                  <a:srgbClr val="B7B7B7"/>
                </a:solidFill>
                <a:latin typeface="DM Serif Display"/>
                <a:ea typeface="DM Serif Display"/>
                <a:cs typeface="DM Serif Display"/>
                <a:sym typeface="DM Serif Display"/>
              </a:defRPr>
            </a:lvl5pPr>
            <a:lvl6pPr marL="2743200" marR="0" lvl="5" indent="-304800" algn="l" rtl="0">
              <a:lnSpc>
                <a:spcPct val="115000"/>
              </a:lnSpc>
              <a:spcBef>
                <a:spcPts val="1600"/>
              </a:spcBef>
              <a:spcAft>
                <a:spcPts val="0"/>
              </a:spcAft>
              <a:buClr>
                <a:schemeClr val="dk1"/>
              </a:buClr>
              <a:buSzPts val="1200"/>
              <a:buFont typeface="Open Sans Light"/>
              <a:buNone/>
              <a:defRPr sz="1200" b="0" i="0" u="none" strike="noStrike" cap="none">
                <a:solidFill>
                  <a:srgbClr val="B7B7B7"/>
                </a:solidFill>
                <a:latin typeface="DM Serif Display"/>
                <a:ea typeface="DM Serif Display"/>
                <a:cs typeface="DM Serif Display"/>
                <a:sym typeface="DM Serif Display"/>
              </a:defRPr>
            </a:lvl6pPr>
            <a:lvl7pPr marL="3200400" marR="0" lvl="6" indent="-304800" algn="l" rtl="0">
              <a:lnSpc>
                <a:spcPct val="115000"/>
              </a:lnSpc>
              <a:spcBef>
                <a:spcPts val="1600"/>
              </a:spcBef>
              <a:spcAft>
                <a:spcPts val="0"/>
              </a:spcAft>
              <a:buClr>
                <a:schemeClr val="dk1"/>
              </a:buClr>
              <a:buSzPts val="1200"/>
              <a:buFont typeface="Open Sans Light"/>
              <a:buNone/>
              <a:defRPr sz="1200" b="0" i="0" u="none" strike="noStrike" cap="none">
                <a:solidFill>
                  <a:srgbClr val="B7B7B7"/>
                </a:solidFill>
                <a:latin typeface="DM Serif Display"/>
                <a:ea typeface="DM Serif Display"/>
                <a:cs typeface="DM Serif Display"/>
                <a:sym typeface="DM Serif Display"/>
              </a:defRPr>
            </a:lvl7pPr>
            <a:lvl8pPr marL="3657600" marR="0" lvl="7" indent="-304800" algn="l" rtl="0">
              <a:lnSpc>
                <a:spcPct val="115000"/>
              </a:lnSpc>
              <a:spcBef>
                <a:spcPts val="1600"/>
              </a:spcBef>
              <a:spcAft>
                <a:spcPts val="0"/>
              </a:spcAft>
              <a:buClr>
                <a:schemeClr val="dk1"/>
              </a:buClr>
              <a:buSzPts val="1200"/>
              <a:buFont typeface="Open Sans Light"/>
              <a:buNone/>
              <a:defRPr sz="1200" b="0" i="0" u="none" strike="noStrike" cap="none">
                <a:solidFill>
                  <a:srgbClr val="B7B7B7"/>
                </a:solidFill>
                <a:latin typeface="DM Serif Display"/>
                <a:ea typeface="DM Serif Display"/>
                <a:cs typeface="DM Serif Display"/>
                <a:sym typeface="DM Serif Display"/>
              </a:defRPr>
            </a:lvl8pPr>
            <a:lvl9pPr marL="4114800" marR="0" lvl="8" indent="-304800" algn="l" rtl="0">
              <a:lnSpc>
                <a:spcPct val="115000"/>
              </a:lnSpc>
              <a:spcBef>
                <a:spcPts val="1600"/>
              </a:spcBef>
              <a:spcAft>
                <a:spcPts val="1600"/>
              </a:spcAft>
              <a:buClr>
                <a:schemeClr val="dk1"/>
              </a:buClr>
              <a:buSzPts val="1200"/>
              <a:buFont typeface="Open Sans Light"/>
              <a:buNone/>
              <a:defRPr sz="1200" b="0" i="0" u="none" strike="noStrike" cap="none">
                <a:solidFill>
                  <a:srgbClr val="B7B7B7"/>
                </a:solidFill>
                <a:latin typeface="DM Serif Display"/>
                <a:ea typeface="DM Serif Display"/>
                <a:cs typeface="DM Serif Display"/>
                <a:sym typeface="DM Serif Display"/>
              </a:defRPr>
            </a:lvl9pPr>
          </a:lstStyle>
          <a:p>
            <a:pPr marL="0" indent="0">
              <a:spcAft>
                <a:spcPts val="1600"/>
              </a:spcAft>
            </a:pPr>
            <a:r>
              <a:rPr lang="es" err="1">
                <a:solidFill>
                  <a:schemeClr val="lt1"/>
                </a:solidFill>
              </a:rPr>
              <a:t>Current</a:t>
            </a:r>
            <a:r>
              <a:rPr lang="es">
                <a:solidFill>
                  <a:schemeClr val="lt1"/>
                </a:solidFill>
              </a:rPr>
              <a:t> </a:t>
            </a:r>
            <a:r>
              <a:rPr lang="es" err="1">
                <a:solidFill>
                  <a:schemeClr val="lt1"/>
                </a:solidFill>
              </a:rPr>
              <a:t>State</a:t>
            </a:r>
          </a:p>
        </p:txBody>
      </p:sp>
      <p:sp>
        <p:nvSpPr>
          <p:cNvPr id="8" name="Google Shape;212;p35">
            <a:extLst>
              <a:ext uri="{FF2B5EF4-FFF2-40B4-BE49-F238E27FC236}">
                <a16:creationId xmlns:a16="http://schemas.microsoft.com/office/drawing/2014/main" xmlns="" id="{E496FC61-CDE6-59C3-DEED-616D7BDFAB7E}"/>
              </a:ext>
            </a:extLst>
          </p:cNvPr>
          <p:cNvSpPr txBox="1">
            <a:spLocks/>
          </p:cNvSpPr>
          <p:nvPr/>
        </p:nvSpPr>
        <p:spPr>
          <a:xfrm>
            <a:off x="666195" y="1427774"/>
            <a:ext cx="3144098" cy="22084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Open Sans Light"/>
              <a:buNone/>
              <a:defRPr sz="1000" b="0" i="0" u="none" strike="noStrike" cap="none">
                <a:solidFill>
                  <a:schemeClr val="dk1"/>
                </a:solidFill>
                <a:latin typeface="Open Sans Light"/>
                <a:ea typeface="Open Sans Light"/>
                <a:cs typeface="Open Sans Light"/>
                <a:sym typeface="Open Sans Light"/>
              </a:defRPr>
            </a:lvl1pPr>
            <a:lvl2pPr marL="914400" marR="0" lvl="1"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2pPr>
            <a:lvl3pPr marL="1371600" marR="0" lvl="2"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3pPr>
            <a:lvl4pPr marL="1828800" marR="0" lvl="3"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4pPr>
            <a:lvl5pPr marL="2286000" marR="0" lvl="4"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5pPr>
            <a:lvl6pPr marL="2743200" marR="0" lvl="5"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6pPr>
            <a:lvl7pPr marL="3200400" marR="0" lvl="6"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7pPr>
            <a:lvl8pPr marL="3657600" marR="0" lvl="7"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8pPr>
            <a:lvl9pPr marL="4114800" marR="0" lvl="8" indent="-304800" algn="l" rtl="0">
              <a:lnSpc>
                <a:spcPct val="115000"/>
              </a:lnSpc>
              <a:spcBef>
                <a:spcPts val="1600"/>
              </a:spcBef>
              <a:spcAft>
                <a:spcPts val="160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9pPr>
          </a:lstStyle>
          <a:p>
            <a:pPr marL="0" indent="0">
              <a:lnSpc>
                <a:spcPct val="114999"/>
              </a:lnSpc>
            </a:pPr>
            <a:r>
              <a:rPr lang="en-US" sz="1100">
                <a:solidFill>
                  <a:schemeClr val="bg1"/>
                </a:solidFill>
                <a:latin typeface="DM Sans"/>
              </a:rPr>
              <a:t>Amazon, founded in 1994 by Jeff Bezos, has evolved into a pioneering force in e-commerce, offering a vast array of products ranging from books to electronics, apparel, and more. Its success is attributed to a relentless focus on consumer satisfaction and convenience. With features like customer reviews, personalized recommendations, and efficient shipping options, Amazon has built a reputation for prioritizing the needs and preferences of its customers. The company's commitment to delivering exceptional customer experiences has solidified its position as a market leader in online retail.</a:t>
            </a:r>
            <a:endParaRPr lang="en-US" sz="1100">
              <a:solidFill>
                <a:schemeClr val="bg1"/>
              </a:solidFill>
            </a:endParaRPr>
          </a:p>
        </p:txBody>
      </p:sp>
    </p:spTree>
    <p:extLst>
      <p:ext uri="{BB962C8B-B14F-4D97-AF65-F5344CB8AC3E}">
        <p14:creationId xmlns:p14="http://schemas.microsoft.com/office/powerpoint/2010/main" val="1837133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3"/>
        <p:cNvGrpSpPr/>
        <p:nvPr/>
      </p:nvGrpSpPr>
      <p:grpSpPr>
        <a:xfrm>
          <a:off x="0" y="0"/>
          <a:ext cx="0" cy="0"/>
          <a:chOff x="0" y="0"/>
          <a:chExt cx="0" cy="0"/>
        </a:xfrm>
      </p:grpSpPr>
      <p:sp>
        <p:nvSpPr>
          <p:cNvPr id="444" name="Google Shape;444;p45"/>
          <p:cNvSpPr/>
          <p:nvPr/>
        </p:nvSpPr>
        <p:spPr>
          <a:xfrm>
            <a:off x="0" y="0"/>
            <a:ext cx="7691511" cy="5182651"/>
          </a:xfrm>
          <a:custGeom>
            <a:avLst/>
            <a:gdLst/>
            <a:ahLst/>
            <a:cxnLst/>
            <a:rect l="l" t="t" r="r" b="b"/>
            <a:pathLst>
              <a:path w="285267" h="192217" extrusionOk="0">
                <a:moveTo>
                  <a:pt x="235625" y="0"/>
                </a:moveTo>
                <a:lnTo>
                  <a:pt x="235625" y="85"/>
                </a:lnTo>
                <a:lnTo>
                  <a:pt x="0" y="85"/>
                </a:lnTo>
                <a:lnTo>
                  <a:pt x="0" y="192217"/>
                </a:lnTo>
                <a:lnTo>
                  <a:pt x="86815" y="192217"/>
                </a:lnTo>
                <a:lnTo>
                  <a:pt x="86915" y="192131"/>
                </a:lnTo>
                <a:lnTo>
                  <a:pt x="136542" y="192131"/>
                </a:lnTo>
                <a:lnTo>
                  <a:pt x="136542" y="164678"/>
                </a:lnTo>
                <a:lnTo>
                  <a:pt x="161320" y="164678"/>
                </a:lnTo>
                <a:lnTo>
                  <a:pt x="161320" y="137239"/>
                </a:lnTo>
                <a:lnTo>
                  <a:pt x="186112" y="137239"/>
                </a:lnTo>
                <a:lnTo>
                  <a:pt x="186112" y="109785"/>
                </a:lnTo>
                <a:lnTo>
                  <a:pt x="210904" y="109785"/>
                </a:lnTo>
                <a:lnTo>
                  <a:pt x="210904" y="82346"/>
                </a:lnTo>
                <a:lnTo>
                  <a:pt x="235682" y="82346"/>
                </a:lnTo>
                <a:lnTo>
                  <a:pt x="235682" y="54893"/>
                </a:lnTo>
                <a:lnTo>
                  <a:pt x="260474" y="54893"/>
                </a:lnTo>
                <a:lnTo>
                  <a:pt x="260474" y="27453"/>
                </a:lnTo>
                <a:lnTo>
                  <a:pt x="285266" y="27453"/>
                </a:lnTo>
                <a:lnTo>
                  <a:pt x="28526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5"/>
          <p:cNvSpPr txBox="1">
            <a:spLocks noGrp="1"/>
          </p:cNvSpPr>
          <p:nvPr>
            <p:ph type="ctrTitle"/>
          </p:nvPr>
        </p:nvSpPr>
        <p:spPr>
          <a:xfrm>
            <a:off x="723600" y="470625"/>
            <a:ext cx="14976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Stage of Product Life Cycle</a:t>
            </a:r>
            <a:endParaRPr/>
          </a:p>
        </p:txBody>
      </p:sp>
      <p:sp>
        <p:nvSpPr>
          <p:cNvPr id="448" name="Google Shape;448;p45"/>
          <p:cNvSpPr txBox="1"/>
          <p:nvPr/>
        </p:nvSpPr>
        <p:spPr>
          <a:xfrm>
            <a:off x="1075452" y="3970557"/>
            <a:ext cx="2433883" cy="1174755"/>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err="1">
                <a:latin typeface="DM Serif Display"/>
                <a:ea typeface="DM Serif Display"/>
                <a:cs typeface="DM Serif Display"/>
                <a:sym typeface="DM Serif Display"/>
              </a:rPr>
              <a:t>Introduction</a:t>
            </a:r>
            <a:endParaRPr lang="es" err="1">
              <a:latin typeface="DM Serif Display"/>
              <a:ea typeface="DM Serif Display"/>
              <a:cs typeface="DM Serif Display"/>
            </a:endParaRPr>
          </a:p>
          <a:p>
            <a:pPr marL="171450" indent="-171450" algn="r">
              <a:buChar char="•"/>
            </a:pPr>
            <a:r>
              <a:rPr lang="es" sz="1000" err="1">
                <a:latin typeface="Open Sans Light"/>
                <a:ea typeface="Open Sans Light"/>
                <a:cs typeface="Open Sans Light"/>
              </a:rPr>
              <a:t>Introduction</a:t>
            </a:r>
            <a:r>
              <a:rPr lang="es" sz="1000">
                <a:latin typeface="Open Sans Light"/>
                <a:ea typeface="Open Sans Light"/>
                <a:cs typeface="Open Sans Light"/>
              </a:rPr>
              <a:t> </a:t>
            </a:r>
            <a:r>
              <a:rPr lang="es" sz="1000" err="1">
                <a:latin typeface="Open Sans Light"/>
                <a:ea typeface="Open Sans Light"/>
                <a:cs typeface="Open Sans Light"/>
              </a:rPr>
              <a:t>of</a:t>
            </a:r>
            <a:r>
              <a:rPr lang="es" sz="1000">
                <a:latin typeface="Open Sans Light"/>
                <a:ea typeface="Open Sans Light"/>
                <a:cs typeface="Open Sans Light"/>
              </a:rPr>
              <a:t> </a:t>
            </a:r>
            <a:r>
              <a:rPr lang="es" sz="1000" err="1">
                <a:latin typeface="Open Sans Light"/>
                <a:ea typeface="Open Sans Light"/>
                <a:cs typeface="Open Sans Light"/>
              </a:rPr>
              <a:t>product</a:t>
            </a:r>
            <a:r>
              <a:rPr lang="es" sz="1000">
                <a:latin typeface="Open Sans Light"/>
                <a:ea typeface="Open Sans Light"/>
                <a:cs typeface="Open Sans Light"/>
              </a:rPr>
              <a:t> </a:t>
            </a:r>
            <a:r>
              <a:rPr lang="es" sz="1000" err="1">
                <a:latin typeface="Open Sans Light"/>
                <a:ea typeface="Open Sans Light"/>
                <a:cs typeface="Open Sans Light"/>
              </a:rPr>
              <a:t>to</a:t>
            </a:r>
            <a:r>
              <a:rPr lang="es" sz="1000">
                <a:latin typeface="Open Sans Light"/>
                <a:ea typeface="Open Sans Light"/>
                <a:cs typeface="Open Sans Light"/>
              </a:rPr>
              <a:t> </a:t>
            </a:r>
            <a:r>
              <a:rPr lang="es" sz="1000" err="1">
                <a:latin typeface="Open Sans Light"/>
                <a:ea typeface="Open Sans Light"/>
                <a:cs typeface="Open Sans Light"/>
              </a:rPr>
              <a:t>market</a:t>
            </a:r>
            <a:endParaRPr lang="es" sz="1000">
              <a:latin typeface="Open Sans Light"/>
              <a:ea typeface="Open Sans Light"/>
              <a:cs typeface="Open Sans Light"/>
            </a:endParaRPr>
          </a:p>
          <a:p>
            <a:pPr marL="171450" indent="-171450" algn="r">
              <a:buChar char="•"/>
            </a:pPr>
            <a:r>
              <a:rPr lang="es" sz="1000" err="1">
                <a:latin typeface="Open Sans Light"/>
                <a:ea typeface="Open Sans Light"/>
                <a:cs typeface="Open Sans Light"/>
              </a:rPr>
              <a:t>Investment</a:t>
            </a:r>
            <a:r>
              <a:rPr lang="es" sz="1000">
                <a:latin typeface="Open Sans Light"/>
                <a:ea typeface="Open Sans Light"/>
                <a:cs typeface="Open Sans Light"/>
              </a:rPr>
              <a:t> in Marketing &amp; </a:t>
            </a:r>
            <a:r>
              <a:rPr lang="es" sz="1000" err="1">
                <a:latin typeface="Open Sans Light"/>
                <a:ea typeface="Open Sans Light"/>
                <a:cs typeface="Open Sans Light"/>
              </a:rPr>
              <a:t>Advertisement</a:t>
            </a:r>
            <a:endParaRPr lang="es" sz="1000">
              <a:latin typeface="Open Sans Light"/>
              <a:ea typeface="Open Sans Light"/>
              <a:cs typeface="Open Sans Light"/>
            </a:endParaRPr>
          </a:p>
          <a:p>
            <a:pPr marL="171450" indent="-171450" algn="r">
              <a:buChar char="•"/>
            </a:pPr>
            <a:r>
              <a:rPr lang="es" sz="1000" err="1">
                <a:latin typeface="Open Sans Light"/>
                <a:ea typeface="Open Sans Light"/>
                <a:cs typeface="Open Sans Light"/>
              </a:rPr>
              <a:t>Making</a:t>
            </a:r>
            <a:r>
              <a:rPr lang="es" sz="1000">
                <a:latin typeface="Open Sans Light"/>
                <a:ea typeface="Open Sans Light"/>
                <a:cs typeface="Open Sans Light"/>
              </a:rPr>
              <a:t> </a:t>
            </a:r>
            <a:r>
              <a:rPr lang="es" sz="1000" err="1">
                <a:latin typeface="Open Sans Light"/>
                <a:ea typeface="Open Sans Light"/>
                <a:cs typeface="Open Sans Light"/>
              </a:rPr>
              <a:t>consumers</a:t>
            </a:r>
            <a:r>
              <a:rPr lang="es" sz="1000">
                <a:latin typeface="Open Sans Light"/>
                <a:ea typeface="Open Sans Light"/>
                <a:cs typeface="Open Sans Light"/>
              </a:rPr>
              <a:t> </a:t>
            </a:r>
            <a:r>
              <a:rPr lang="es" sz="1000" err="1">
                <a:latin typeface="Open Sans Light"/>
                <a:ea typeface="Open Sans Light"/>
                <a:cs typeface="Open Sans Light"/>
              </a:rPr>
              <a:t>aware</a:t>
            </a:r>
            <a:r>
              <a:rPr lang="es" sz="1000">
                <a:latin typeface="Open Sans Light"/>
                <a:ea typeface="Open Sans Light"/>
                <a:cs typeface="Open Sans Light"/>
              </a:rPr>
              <a:t> </a:t>
            </a:r>
            <a:r>
              <a:rPr lang="es" sz="1000" err="1">
                <a:latin typeface="Open Sans Light"/>
                <a:ea typeface="Open Sans Light"/>
                <a:cs typeface="Open Sans Light"/>
              </a:rPr>
              <a:t>of</a:t>
            </a:r>
            <a:r>
              <a:rPr lang="es" sz="1000">
                <a:latin typeface="Open Sans Light"/>
                <a:ea typeface="Open Sans Light"/>
                <a:cs typeface="Open Sans Light"/>
              </a:rPr>
              <a:t> </a:t>
            </a:r>
            <a:r>
              <a:rPr lang="es" sz="1000" err="1">
                <a:latin typeface="Open Sans Light"/>
                <a:ea typeface="Open Sans Light"/>
                <a:cs typeface="Open Sans Light"/>
              </a:rPr>
              <a:t>the</a:t>
            </a:r>
            <a:r>
              <a:rPr lang="es" sz="1000">
                <a:latin typeface="Open Sans Light"/>
                <a:ea typeface="Open Sans Light"/>
                <a:cs typeface="Open Sans Light"/>
              </a:rPr>
              <a:t> </a:t>
            </a:r>
            <a:r>
              <a:rPr lang="es" sz="1000" err="1">
                <a:latin typeface="Open Sans Light"/>
                <a:ea typeface="Open Sans Light"/>
                <a:cs typeface="Open Sans Light"/>
              </a:rPr>
              <a:t>product</a:t>
            </a:r>
            <a:r>
              <a:rPr lang="es" sz="1000">
                <a:latin typeface="Open Sans Light"/>
                <a:ea typeface="Open Sans Light"/>
                <a:cs typeface="Open Sans Light"/>
              </a:rPr>
              <a:t> and </a:t>
            </a:r>
            <a:r>
              <a:rPr lang="es" sz="1000" err="1">
                <a:latin typeface="Open Sans Light"/>
                <a:ea typeface="Open Sans Light"/>
                <a:cs typeface="Open Sans Light"/>
              </a:rPr>
              <a:t>benefits</a:t>
            </a:r>
            <a:endParaRPr lang="es" sz="1000">
              <a:latin typeface="Open Sans Light"/>
              <a:ea typeface="Open Sans Light"/>
              <a:cs typeface="Open Sans Light"/>
            </a:endParaRPr>
          </a:p>
        </p:txBody>
      </p:sp>
      <p:sp>
        <p:nvSpPr>
          <p:cNvPr id="2" name="Google Shape;448;p45">
            <a:extLst>
              <a:ext uri="{FF2B5EF4-FFF2-40B4-BE49-F238E27FC236}">
                <a16:creationId xmlns:a16="http://schemas.microsoft.com/office/drawing/2014/main" xmlns="" id="{088ABED2-CDB0-D65B-26F6-1EE570D3639A}"/>
              </a:ext>
            </a:extLst>
          </p:cNvPr>
          <p:cNvSpPr txBox="1"/>
          <p:nvPr/>
        </p:nvSpPr>
        <p:spPr>
          <a:xfrm>
            <a:off x="784312" y="2568764"/>
            <a:ext cx="3555316" cy="1465896"/>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err="1">
                <a:latin typeface="DM Serif Display"/>
                <a:ea typeface="DM Serif Display"/>
                <a:cs typeface="DM Serif Display"/>
                <a:sym typeface="DM Serif Display"/>
              </a:rPr>
              <a:t>Growth</a:t>
            </a:r>
            <a:endParaRPr lang="es" err="1">
              <a:latin typeface="DM Serif Display"/>
              <a:ea typeface="DM Serif Display"/>
              <a:cs typeface="DM Serif Display"/>
            </a:endParaRPr>
          </a:p>
          <a:p>
            <a:pPr marL="171450" indent="-171450" algn="r">
              <a:buChar char="•"/>
            </a:pPr>
            <a:r>
              <a:rPr lang="es" sz="1000" err="1">
                <a:latin typeface="Open Sans Light"/>
                <a:ea typeface="Open Sans Light"/>
                <a:cs typeface="Open Sans Light"/>
              </a:rPr>
              <a:t>Expansion</a:t>
            </a:r>
            <a:r>
              <a:rPr lang="es" sz="1000">
                <a:latin typeface="Open Sans Light"/>
                <a:ea typeface="Open Sans Light"/>
                <a:cs typeface="Open Sans Light"/>
              </a:rPr>
              <a:t> in </a:t>
            </a:r>
            <a:r>
              <a:rPr lang="es" sz="1000" err="1">
                <a:latin typeface="Open Sans Light"/>
                <a:ea typeface="Open Sans Light"/>
                <a:cs typeface="Open Sans Light"/>
              </a:rPr>
              <a:t>availability</a:t>
            </a:r>
            <a:endParaRPr lang="es" sz="1000">
              <a:latin typeface="Open Sans Light"/>
              <a:ea typeface="Open Sans Light"/>
              <a:cs typeface="Open Sans Light"/>
            </a:endParaRPr>
          </a:p>
          <a:p>
            <a:pPr marL="171450" indent="-171450" algn="r">
              <a:buChar char="•"/>
            </a:pPr>
            <a:r>
              <a:rPr lang="es" sz="1000">
                <a:latin typeface="Open Sans Light"/>
                <a:ea typeface="Open Sans Light"/>
                <a:cs typeface="Open Sans Light"/>
              </a:rPr>
              <a:t>May </a:t>
            </a:r>
            <a:r>
              <a:rPr lang="es" sz="1000" err="1">
                <a:latin typeface="Open Sans Light"/>
                <a:ea typeface="Open Sans Light"/>
                <a:cs typeface="Open Sans Light"/>
              </a:rPr>
              <a:t>still</a:t>
            </a:r>
            <a:r>
              <a:rPr lang="es" sz="1000">
                <a:latin typeface="Open Sans Light"/>
                <a:ea typeface="Open Sans Light"/>
                <a:cs typeface="Open Sans Light"/>
              </a:rPr>
              <a:t> </a:t>
            </a:r>
            <a:r>
              <a:rPr lang="es" sz="1000" err="1">
                <a:latin typeface="Open Sans Light"/>
                <a:ea typeface="Open Sans Light"/>
                <a:cs typeface="Open Sans Light"/>
              </a:rPr>
              <a:t>invest</a:t>
            </a:r>
            <a:r>
              <a:rPr lang="es" sz="1000">
                <a:latin typeface="Open Sans Light"/>
                <a:ea typeface="Open Sans Light"/>
                <a:cs typeface="Open Sans Light"/>
              </a:rPr>
              <a:t> in Marketing/</a:t>
            </a:r>
            <a:r>
              <a:rPr lang="es" sz="1000" err="1">
                <a:latin typeface="Open Sans Light"/>
                <a:ea typeface="Open Sans Light"/>
                <a:cs typeface="Open Sans Light"/>
              </a:rPr>
              <a:t>Advertisement</a:t>
            </a:r>
            <a:endParaRPr lang="es" sz="1000">
              <a:latin typeface="Open Sans Light"/>
              <a:ea typeface="Open Sans Light"/>
              <a:cs typeface="Open Sans Light"/>
            </a:endParaRPr>
          </a:p>
          <a:p>
            <a:pPr marL="171450" indent="-171450" algn="r">
              <a:buChar char="•"/>
            </a:pPr>
            <a:r>
              <a:rPr lang="es" sz="1000" err="1">
                <a:latin typeface="Open Sans Light"/>
                <a:ea typeface="Open Sans Light"/>
                <a:cs typeface="Open Sans Light"/>
              </a:rPr>
              <a:t>Emphasis</a:t>
            </a:r>
            <a:r>
              <a:rPr lang="es" sz="1000">
                <a:latin typeface="Open Sans Light"/>
                <a:ea typeface="Open Sans Light"/>
                <a:cs typeface="Open Sans Light"/>
              </a:rPr>
              <a:t> </a:t>
            </a:r>
            <a:r>
              <a:rPr lang="es" sz="1000" err="1">
                <a:latin typeface="Open Sans Light"/>
                <a:ea typeface="Open Sans Light"/>
                <a:cs typeface="Open Sans Light"/>
              </a:rPr>
              <a:t>on</a:t>
            </a:r>
            <a:r>
              <a:rPr lang="es" sz="1000">
                <a:latin typeface="Open Sans Light"/>
                <a:ea typeface="Open Sans Light"/>
                <a:cs typeface="Open Sans Light"/>
              </a:rPr>
              <a:t> </a:t>
            </a:r>
            <a:r>
              <a:rPr lang="es" sz="1000" err="1">
                <a:latin typeface="Open Sans Light"/>
                <a:ea typeface="Open Sans Light"/>
                <a:cs typeface="Open Sans Light"/>
              </a:rPr>
              <a:t>differentiating</a:t>
            </a:r>
            <a:r>
              <a:rPr lang="es" sz="1000">
                <a:latin typeface="Open Sans Light"/>
                <a:ea typeface="Open Sans Light"/>
                <a:cs typeface="Open Sans Light"/>
              </a:rPr>
              <a:t> </a:t>
            </a:r>
            <a:r>
              <a:rPr lang="es" sz="1000" err="1">
                <a:latin typeface="Open Sans Light"/>
                <a:ea typeface="Open Sans Light"/>
                <a:cs typeface="Open Sans Light"/>
              </a:rPr>
              <a:t>product</a:t>
            </a:r>
            <a:r>
              <a:rPr lang="es" sz="1000">
                <a:latin typeface="Open Sans Light"/>
                <a:ea typeface="Open Sans Light"/>
                <a:cs typeface="Open Sans Light"/>
              </a:rPr>
              <a:t> </a:t>
            </a:r>
            <a:r>
              <a:rPr lang="es" sz="1000" err="1">
                <a:latin typeface="Open Sans Light"/>
                <a:ea typeface="Open Sans Light"/>
                <a:cs typeface="Open Sans Light"/>
              </a:rPr>
              <a:t>from</a:t>
            </a:r>
            <a:r>
              <a:rPr lang="es" sz="1000">
                <a:latin typeface="Open Sans Light"/>
                <a:ea typeface="Open Sans Light"/>
                <a:cs typeface="Open Sans Light"/>
              </a:rPr>
              <a:t> </a:t>
            </a:r>
            <a:r>
              <a:rPr lang="es" sz="1000" err="1">
                <a:latin typeface="Open Sans Light"/>
                <a:ea typeface="Open Sans Light"/>
                <a:cs typeface="Open Sans Light"/>
              </a:rPr>
              <a:t>others</a:t>
            </a:r>
            <a:endParaRPr lang="es" sz="1000">
              <a:latin typeface="Open Sans Light"/>
              <a:ea typeface="Open Sans Light"/>
              <a:cs typeface="Open Sans Light"/>
            </a:endParaRPr>
          </a:p>
          <a:p>
            <a:pPr marL="171450" indent="-171450" algn="r">
              <a:buChar char="•"/>
            </a:pPr>
            <a:r>
              <a:rPr lang="es" sz="1000" err="1">
                <a:latin typeface="Open Sans Light"/>
                <a:ea typeface="Open Sans Light"/>
                <a:cs typeface="Open Sans Light"/>
              </a:rPr>
              <a:t>Improving</a:t>
            </a:r>
            <a:r>
              <a:rPr lang="es" sz="1000">
                <a:latin typeface="Open Sans Light"/>
                <a:ea typeface="Open Sans Light"/>
                <a:cs typeface="Open Sans Light"/>
              </a:rPr>
              <a:t> </a:t>
            </a:r>
            <a:r>
              <a:rPr lang="es" sz="1000" err="1">
                <a:latin typeface="Open Sans Light"/>
                <a:ea typeface="Open Sans Light"/>
                <a:cs typeface="Open Sans Light"/>
              </a:rPr>
              <a:t>functionality</a:t>
            </a:r>
            <a:r>
              <a:rPr lang="es" sz="1000">
                <a:latin typeface="Open Sans Light"/>
                <a:ea typeface="Open Sans Light"/>
                <a:cs typeface="Open Sans Light"/>
              </a:rPr>
              <a:t> </a:t>
            </a:r>
            <a:r>
              <a:rPr lang="es" sz="1000" err="1">
                <a:latin typeface="Open Sans Light"/>
                <a:ea typeface="Open Sans Light"/>
                <a:cs typeface="Open Sans Light"/>
              </a:rPr>
              <a:t>based</a:t>
            </a:r>
            <a:r>
              <a:rPr lang="es" sz="1000">
                <a:latin typeface="Open Sans Light"/>
                <a:ea typeface="Open Sans Light"/>
                <a:cs typeface="Open Sans Light"/>
              </a:rPr>
              <a:t> </a:t>
            </a:r>
            <a:r>
              <a:rPr lang="es" sz="1000" err="1">
                <a:latin typeface="Open Sans Light"/>
                <a:ea typeface="Open Sans Light"/>
                <a:cs typeface="Open Sans Light"/>
              </a:rPr>
              <a:t>on</a:t>
            </a:r>
            <a:r>
              <a:rPr lang="es" sz="1000">
                <a:latin typeface="Open Sans Light"/>
                <a:ea typeface="Open Sans Light"/>
                <a:cs typeface="Open Sans Light"/>
              </a:rPr>
              <a:t> </a:t>
            </a:r>
            <a:r>
              <a:rPr lang="es" sz="1000" err="1">
                <a:latin typeface="Open Sans Light"/>
                <a:ea typeface="Open Sans Light"/>
                <a:cs typeface="Open Sans Light"/>
              </a:rPr>
              <a:t>consumer</a:t>
            </a:r>
            <a:r>
              <a:rPr lang="es" sz="1000">
                <a:latin typeface="Open Sans Light"/>
                <a:ea typeface="Open Sans Light"/>
                <a:cs typeface="Open Sans Light"/>
              </a:rPr>
              <a:t> </a:t>
            </a:r>
            <a:r>
              <a:rPr lang="es" sz="1000" err="1">
                <a:latin typeface="Open Sans Light"/>
                <a:ea typeface="Open Sans Light"/>
                <a:cs typeface="Open Sans Light"/>
              </a:rPr>
              <a:t>feedback</a:t>
            </a:r>
            <a:endParaRPr lang="es" sz="1000">
              <a:latin typeface="Open Sans Light"/>
              <a:ea typeface="Open Sans Light"/>
              <a:cs typeface="Open Sans Light"/>
            </a:endParaRPr>
          </a:p>
          <a:p>
            <a:pPr marL="171450" indent="-171450" algn="r">
              <a:buChar char="•"/>
            </a:pPr>
            <a:r>
              <a:rPr lang="es" sz="1000" err="1">
                <a:latin typeface="Open Sans Light"/>
                <a:ea typeface="Open Sans Light"/>
                <a:cs typeface="Open Sans Light"/>
              </a:rPr>
              <a:t>Increased</a:t>
            </a:r>
            <a:r>
              <a:rPr lang="es" sz="1000">
                <a:latin typeface="Open Sans Light"/>
                <a:ea typeface="Open Sans Light"/>
                <a:cs typeface="Open Sans Light"/>
              </a:rPr>
              <a:t> sales, </a:t>
            </a:r>
            <a:r>
              <a:rPr lang="es" sz="1000" err="1">
                <a:latin typeface="Open Sans Light"/>
                <a:ea typeface="Open Sans Light"/>
                <a:cs typeface="Open Sans Light"/>
              </a:rPr>
              <a:t>higher</a:t>
            </a:r>
            <a:r>
              <a:rPr lang="es" sz="1000">
                <a:latin typeface="Open Sans Light"/>
                <a:ea typeface="Open Sans Light"/>
                <a:cs typeface="Open Sans Light"/>
              </a:rPr>
              <a:t> </a:t>
            </a:r>
            <a:r>
              <a:rPr lang="es" sz="1000" err="1">
                <a:latin typeface="Open Sans Light"/>
                <a:ea typeface="Open Sans Light"/>
                <a:cs typeface="Open Sans Light"/>
              </a:rPr>
              <a:t>revenue</a:t>
            </a:r>
            <a:endParaRPr lang="es" sz="1000">
              <a:latin typeface="Open Sans Light"/>
              <a:ea typeface="Open Sans Light"/>
              <a:cs typeface="Open Sans Light"/>
            </a:endParaRPr>
          </a:p>
          <a:p>
            <a:pPr marL="171450" indent="-171450" algn="r">
              <a:buChar char="•"/>
            </a:pPr>
            <a:r>
              <a:rPr lang="es" sz="1000" err="1">
                <a:latin typeface="Open Sans Light"/>
                <a:ea typeface="Open Sans Light"/>
                <a:cs typeface="Open Sans Light"/>
              </a:rPr>
              <a:t>Competition</a:t>
            </a:r>
            <a:r>
              <a:rPr lang="es" sz="1000">
                <a:latin typeface="Open Sans Light"/>
                <a:ea typeface="Open Sans Light"/>
                <a:cs typeface="Open Sans Light"/>
              </a:rPr>
              <a:t> </a:t>
            </a:r>
            <a:r>
              <a:rPr lang="es" sz="1000" err="1">
                <a:latin typeface="Open Sans Light"/>
                <a:ea typeface="Open Sans Light"/>
                <a:cs typeface="Open Sans Light"/>
              </a:rPr>
              <a:t>increases</a:t>
            </a:r>
            <a:r>
              <a:rPr lang="es" sz="1000">
                <a:latin typeface="Open Sans Light"/>
                <a:ea typeface="Open Sans Light"/>
                <a:cs typeface="Open Sans Light"/>
              </a:rPr>
              <a:t>, </a:t>
            </a:r>
            <a:r>
              <a:rPr lang="es" sz="1000" err="1">
                <a:latin typeface="Open Sans Light"/>
                <a:ea typeface="Open Sans Light"/>
                <a:cs typeface="Open Sans Light"/>
              </a:rPr>
              <a:t>forces</a:t>
            </a:r>
            <a:r>
              <a:rPr lang="es" sz="1000">
                <a:latin typeface="Open Sans Light"/>
                <a:ea typeface="Open Sans Light"/>
                <a:cs typeface="Open Sans Light"/>
              </a:rPr>
              <a:t> </a:t>
            </a:r>
            <a:r>
              <a:rPr lang="es" sz="1000" err="1">
                <a:latin typeface="Open Sans Light"/>
                <a:ea typeface="Open Sans Light"/>
                <a:cs typeface="Open Sans Light"/>
              </a:rPr>
              <a:t>company</a:t>
            </a:r>
            <a:r>
              <a:rPr lang="es" sz="1000">
                <a:latin typeface="Open Sans Light"/>
                <a:ea typeface="Open Sans Light"/>
                <a:cs typeface="Open Sans Light"/>
              </a:rPr>
              <a:t> </a:t>
            </a:r>
            <a:r>
              <a:rPr lang="es" sz="1000" err="1">
                <a:latin typeface="Open Sans Light"/>
                <a:ea typeface="Open Sans Light"/>
                <a:cs typeface="Open Sans Light"/>
              </a:rPr>
              <a:t>to</a:t>
            </a:r>
            <a:r>
              <a:rPr lang="es" sz="1000">
                <a:latin typeface="Open Sans Light"/>
                <a:ea typeface="Open Sans Light"/>
                <a:cs typeface="Open Sans Light"/>
              </a:rPr>
              <a:t> </a:t>
            </a:r>
            <a:r>
              <a:rPr lang="es" sz="1000" err="1">
                <a:latin typeface="Open Sans Light"/>
                <a:ea typeface="Open Sans Light"/>
                <a:cs typeface="Open Sans Light"/>
              </a:rPr>
              <a:t>decrease</a:t>
            </a:r>
            <a:r>
              <a:rPr lang="es" sz="1000">
                <a:latin typeface="Open Sans Light"/>
                <a:ea typeface="Open Sans Light"/>
                <a:cs typeface="Open Sans Light"/>
              </a:rPr>
              <a:t> </a:t>
            </a:r>
            <a:r>
              <a:rPr lang="es" sz="1000" err="1">
                <a:latin typeface="Open Sans Light"/>
                <a:ea typeface="Open Sans Light"/>
                <a:cs typeface="Open Sans Light"/>
              </a:rPr>
              <a:t>prices</a:t>
            </a:r>
            <a:r>
              <a:rPr lang="es" sz="1000">
                <a:latin typeface="Open Sans Light"/>
                <a:ea typeface="Open Sans Light"/>
                <a:cs typeface="Open Sans Light"/>
              </a:rPr>
              <a:t> and reduce </a:t>
            </a:r>
            <a:r>
              <a:rPr lang="es" sz="1000" err="1">
                <a:latin typeface="Open Sans Light"/>
                <a:ea typeface="Open Sans Light"/>
                <a:cs typeface="Open Sans Light"/>
              </a:rPr>
              <a:t>profit</a:t>
            </a:r>
            <a:r>
              <a:rPr lang="es" sz="1000">
                <a:latin typeface="Open Sans Light"/>
                <a:ea typeface="Open Sans Light"/>
                <a:cs typeface="Open Sans Light"/>
              </a:rPr>
              <a:t> </a:t>
            </a:r>
            <a:r>
              <a:rPr lang="es" sz="1000" err="1">
                <a:latin typeface="Open Sans Light"/>
                <a:ea typeface="Open Sans Light"/>
                <a:cs typeface="Open Sans Light"/>
              </a:rPr>
              <a:t>margins</a:t>
            </a:r>
            <a:endParaRPr lang="es" sz="1000">
              <a:latin typeface="Open Sans Light"/>
              <a:ea typeface="Open Sans Light"/>
              <a:cs typeface="Open Sans Light"/>
            </a:endParaRPr>
          </a:p>
        </p:txBody>
      </p:sp>
      <p:pic>
        <p:nvPicPr>
          <p:cNvPr id="3" name="Graphic 2" descr="Circle with left arrow outline">
            <a:extLst>
              <a:ext uri="{FF2B5EF4-FFF2-40B4-BE49-F238E27FC236}">
                <a16:creationId xmlns:a16="http://schemas.microsoft.com/office/drawing/2014/main" xmlns="" id="{10A38D22-DCC3-EC1C-8792-646374605292}"/>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38819" y="2901710"/>
            <a:ext cx="914400" cy="914400"/>
          </a:xfrm>
          <a:prstGeom prst="rect">
            <a:avLst/>
          </a:prstGeom>
        </p:spPr>
      </p:pic>
      <p:sp>
        <p:nvSpPr>
          <p:cNvPr id="4" name="Google Shape;448;p45">
            <a:extLst>
              <a:ext uri="{FF2B5EF4-FFF2-40B4-BE49-F238E27FC236}">
                <a16:creationId xmlns:a16="http://schemas.microsoft.com/office/drawing/2014/main" xmlns="" id="{D19E9671-0AF0-F637-BD90-61E0AD727E48}"/>
              </a:ext>
            </a:extLst>
          </p:cNvPr>
          <p:cNvSpPr txBox="1"/>
          <p:nvPr/>
        </p:nvSpPr>
        <p:spPr>
          <a:xfrm>
            <a:off x="2110623" y="1145404"/>
            <a:ext cx="3555316" cy="1465896"/>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err="1">
                <a:latin typeface="DM Serif Display"/>
                <a:ea typeface="DM Serif Display"/>
                <a:cs typeface="DM Serif Display"/>
              </a:rPr>
              <a:t>Maturity</a:t>
            </a:r>
            <a:endParaRPr lang="es">
              <a:latin typeface="DM Serif Display"/>
              <a:ea typeface="DM Serif Display"/>
              <a:cs typeface="DM Serif Display"/>
            </a:endParaRPr>
          </a:p>
          <a:p>
            <a:pPr marL="285750" indent="-285750" algn="r">
              <a:buFont typeface="Arial"/>
              <a:buChar char="•"/>
            </a:pPr>
            <a:r>
              <a:rPr lang="es" sz="1000" err="1">
                <a:latin typeface="Open Sans Light"/>
                <a:ea typeface="Open Sans Light"/>
                <a:cs typeface="Open Sans Light"/>
              </a:rPr>
              <a:t>Most</a:t>
            </a:r>
            <a:r>
              <a:rPr lang="es" sz="1000">
                <a:latin typeface="Open Sans Light"/>
                <a:ea typeface="Open Sans Light"/>
                <a:cs typeface="Open Sans Light"/>
              </a:rPr>
              <a:t> </a:t>
            </a:r>
            <a:r>
              <a:rPr lang="es" sz="1000" err="1">
                <a:latin typeface="Open Sans Light"/>
                <a:ea typeface="Open Sans Light"/>
                <a:cs typeface="Open Sans Light"/>
              </a:rPr>
              <a:t>profitable</a:t>
            </a:r>
            <a:r>
              <a:rPr lang="es" sz="1000">
                <a:latin typeface="Open Sans Light"/>
                <a:ea typeface="Open Sans Light"/>
                <a:cs typeface="Open Sans Light"/>
              </a:rPr>
              <a:t> </a:t>
            </a:r>
            <a:r>
              <a:rPr lang="es" sz="1000" err="1">
                <a:latin typeface="Open Sans Light"/>
                <a:ea typeface="Open Sans Light"/>
                <a:cs typeface="Open Sans Light"/>
              </a:rPr>
              <a:t>stage</a:t>
            </a:r>
            <a:endParaRPr lang="es" sz="1000">
              <a:latin typeface="Open Sans Light"/>
              <a:ea typeface="Open Sans Light"/>
              <a:cs typeface="Open Sans Light"/>
            </a:endParaRPr>
          </a:p>
          <a:p>
            <a:pPr marL="285750" indent="-285750" algn="r">
              <a:buFont typeface="Arial"/>
              <a:buChar char="•"/>
            </a:pPr>
            <a:r>
              <a:rPr lang="es" sz="1000" err="1">
                <a:latin typeface="Open Sans Light"/>
                <a:ea typeface="Open Sans Light"/>
                <a:cs typeface="Open Sans Light"/>
              </a:rPr>
              <a:t>Cost</a:t>
            </a:r>
            <a:r>
              <a:rPr lang="es" sz="1000">
                <a:latin typeface="Open Sans Light"/>
                <a:ea typeface="Open Sans Light"/>
                <a:cs typeface="Open Sans Light"/>
              </a:rPr>
              <a:t> </a:t>
            </a:r>
            <a:r>
              <a:rPr lang="es" sz="1000" err="1">
                <a:latin typeface="Open Sans Light"/>
                <a:ea typeface="Open Sans Light"/>
                <a:cs typeface="Open Sans Light"/>
              </a:rPr>
              <a:t>of</a:t>
            </a:r>
            <a:r>
              <a:rPr lang="es" sz="1000">
                <a:latin typeface="Open Sans Light"/>
                <a:ea typeface="Open Sans Light"/>
                <a:cs typeface="Open Sans Light"/>
              </a:rPr>
              <a:t> </a:t>
            </a:r>
            <a:r>
              <a:rPr lang="es" sz="1000" err="1">
                <a:latin typeface="Open Sans Light"/>
                <a:ea typeface="Open Sans Light"/>
                <a:cs typeface="Open Sans Light"/>
              </a:rPr>
              <a:t>producing</a:t>
            </a:r>
            <a:r>
              <a:rPr lang="es" sz="1000">
                <a:latin typeface="Open Sans Light"/>
                <a:ea typeface="Open Sans Light"/>
                <a:cs typeface="Open Sans Light"/>
              </a:rPr>
              <a:t> and marketing decline</a:t>
            </a:r>
          </a:p>
          <a:p>
            <a:pPr marL="285750" indent="-285750" algn="r">
              <a:buFont typeface="Arial"/>
              <a:buChar char="•"/>
            </a:pPr>
            <a:r>
              <a:rPr lang="es" sz="1000" err="1">
                <a:latin typeface="Open Sans Light"/>
                <a:ea typeface="Open Sans Light"/>
                <a:cs typeface="Open Sans Light"/>
              </a:rPr>
              <a:t>Market</a:t>
            </a:r>
            <a:r>
              <a:rPr lang="es" sz="1000">
                <a:latin typeface="Open Sans Light"/>
                <a:ea typeface="Open Sans Light"/>
                <a:cs typeface="Open Sans Light"/>
              </a:rPr>
              <a:t> </a:t>
            </a:r>
            <a:r>
              <a:rPr lang="es" sz="1000" err="1">
                <a:latin typeface="Open Sans Light"/>
                <a:ea typeface="Open Sans Light"/>
                <a:cs typeface="Open Sans Light"/>
              </a:rPr>
              <a:t>Saturation</a:t>
            </a:r>
            <a:endParaRPr lang="es" sz="1000">
              <a:latin typeface="Open Sans Light"/>
              <a:ea typeface="Open Sans Light"/>
              <a:cs typeface="Open Sans Light"/>
            </a:endParaRPr>
          </a:p>
          <a:p>
            <a:pPr marL="285750" indent="-285750" algn="r">
              <a:buFont typeface="Arial"/>
              <a:buChar char="•"/>
            </a:pPr>
            <a:r>
              <a:rPr lang="es" sz="1000" err="1">
                <a:latin typeface="Open Sans Light"/>
                <a:ea typeface="Open Sans Light"/>
                <a:cs typeface="Open Sans Light"/>
              </a:rPr>
              <a:t>Competition</a:t>
            </a:r>
            <a:r>
              <a:rPr lang="es" sz="1000">
                <a:latin typeface="Open Sans Light"/>
                <a:ea typeface="Open Sans Light"/>
                <a:cs typeface="Open Sans Light"/>
              </a:rPr>
              <a:t> at </a:t>
            </a:r>
            <a:r>
              <a:rPr lang="es" sz="1000" err="1">
                <a:latin typeface="Open Sans Light"/>
                <a:ea typeface="Open Sans Light"/>
                <a:cs typeface="Open Sans Light"/>
              </a:rPr>
              <a:t>its</a:t>
            </a:r>
            <a:r>
              <a:rPr lang="es" sz="1000">
                <a:latin typeface="Open Sans Light"/>
                <a:ea typeface="Open Sans Light"/>
                <a:cs typeface="Open Sans Light"/>
              </a:rPr>
              <a:t> </a:t>
            </a:r>
            <a:r>
              <a:rPr lang="es" sz="1000" err="1">
                <a:latin typeface="Open Sans Light"/>
                <a:ea typeface="Open Sans Light"/>
                <a:cs typeface="Open Sans Light"/>
              </a:rPr>
              <a:t>highest</a:t>
            </a:r>
            <a:endParaRPr lang="es" sz="1000">
              <a:latin typeface="Open Sans Light"/>
              <a:ea typeface="Open Sans Light"/>
              <a:cs typeface="Open Sans Light"/>
            </a:endParaRPr>
          </a:p>
          <a:p>
            <a:pPr marL="285750" indent="-285750" algn="r">
              <a:buFont typeface="Arial"/>
              <a:buChar char="•"/>
            </a:pPr>
            <a:r>
              <a:rPr lang="es" sz="1000">
                <a:latin typeface="Open Sans Light"/>
                <a:ea typeface="Open Sans Light"/>
                <a:cs typeface="Open Sans Light"/>
              </a:rPr>
              <a:t>Sales </a:t>
            </a:r>
            <a:r>
              <a:rPr lang="es" sz="1000" err="1">
                <a:latin typeface="Open Sans Light"/>
                <a:ea typeface="Open Sans Light"/>
                <a:cs typeface="Open Sans Light"/>
              </a:rPr>
              <a:t>volume</a:t>
            </a:r>
            <a:r>
              <a:rPr lang="es" sz="1000">
                <a:latin typeface="Open Sans Light"/>
                <a:ea typeface="Open Sans Light"/>
                <a:cs typeface="Open Sans Light"/>
              </a:rPr>
              <a:t> </a:t>
            </a:r>
            <a:r>
              <a:rPr lang="es" sz="1000" err="1">
                <a:latin typeface="Open Sans Light"/>
                <a:ea typeface="Open Sans Light"/>
                <a:cs typeface="Open Sans Light"/>
              </a:rPr>
              <a:t>maxed</a:t>
            </a:r>
            <a:r>
              <a:rPr lang="es" sz="1000">
                <a:latin typeface="Open Sans Light"/>
                <a:ea typeface="Open Sans Light"/>
                <a:cs typeface="Open Sans Light"/>
              </a:rPr>
              <a:t> </a:t>
            </a:r>
            <a:r>
              <a:rPr lang="es" sz="1000" err="1">
                <a:latin typeface="Open Sans Light"/>
                <a:ea typeface="Open Sans Light"/>
                <a:cs typeface="Open Sans Light"/>
              </a:rPr>
              <a:t>out</a:t>
            </a:r>
            <a:r>
              <a:rPr lang="es" sz="1000">
                <a:latin typeface="Open Sans Light"/>
                <a:ea typeface="Open Sans Light"/>
                <a:cs typeface="Open Sans Light"/>
              </a:rPr>
              <a:t> and </a:t>
            </a:r>
            <a:r>
              <a:rPr lang="es" sz="1000" err="1">
                <a:latin typeface="Open Sans Light"/>
                <a:ea typeface="Open Sans Light"/>
                <a:cs typeface="Open Sans Light"/>
              </a:rPr>
              <a:t>stabilized</a:t>
            </a:r>
            <a:endParaRPr lang="es" sz="1000">
              <a:latin typeface="Open Sans Light"/>
              <a:ea typeface="Open Sans Light"/>
              <a:cs typeface="Open Sans Light"/>
            </a:endParaRPr>
          </a:p>
          <a:p>
            <a:pPr marL="285750" indent="-285750" algn="r">
              <a:buFont typeface="Arial"/>
              <a:buChar char="•"/>
            </a:pPr>
            <a:r>
              <a:rPr lang="es" sz="1000">
                <a:latin typeface="Open Sans Light"/>
                <a:ea typeface="Open Sans Light"/>
                <a:cs typeface="Open Sans Light"/>
              </a:rPr>
              <a:t>Introduce new </a:t>
            </a:r>
            <a:r>
              <a:rPr lang="es" sz="1000" err="1">
                <a:latin typeface="Open Sans Light"/>
                <a:ea typeface="Open Sans Light"/>
                <a:cs typeface="Open Sans Light"/>
              </a:rPr>
              <a:t>innovation</a:t>
            </a:r>
            <a:r>
              <a:rPr lang="es" sz="1000">
                <a:latin typeface="Open Sans Light"/>
                <a:ea typeface="Open Sans Light"/>
                <a:cs typeface="Open Sans Light"/>
              </a:rPr>
              <a:t> </a:t>
            </a:r>
            <a:r>
              <a:rPr lang="es" sz="1000" err="1">
                <a:latin typeface="Open Sans Light"/>
                <a:ea typeface="Open Sans Light"/>
                <a:cs typeface="Open Sans Light"/>
              </a:rPr>
              <a:t>to</a:t>
            </a:r>
            <a:r>
              <a:rPr lang="es" sz="1000">
                <a:latin typeface="Open Sans Light"/>
                <a:ea typeface="Open Sans Light"/>
                <a:cs typeface="Open Sans Light"/>
              </a:rPr>
              <a:t> capture more </a:t>
            </a:r>
            <a:r>
              <a:rPr lang="es" sz="1000" err="1">
                <a:latin typeface="Open Sans Light"/>
                <a:ea typeface="Open Sans Light"/>
                <a:cs typeface="Open Sans Light"/>
              </a:rPr>
              <a:t>market</a:t>
            </a:r>
            <a:endParaRPr lang="es" sz="1000">
              <a:latin typeface="Open Sans Light"/>
              <a:ea typeface="Open Sans Light"/>
              <a:cs typeface="Open Sans Light"/>
            </a:endParaRPr>
          </a:p>
          <a:p>
            <a:pPr marL="285750" indent="-285750" algn="r">
              <a:buFont typeface="Arial"/>
              <a:buChar char="•"/>
            </a:pPr>
            <a:r>
              <a:rPr lang="es" sz="1000" err="1">
                <a:latin typeface="Open Sans Light"/>
                <a:ea typeface="Open Sans Light"/>
                <a:cs typeface="Open Sans Light"/>
              </a:rPr>
              <a:t>Gaining</a:t>
            </a:r>
            <a:r>
              <a:rPr lang="es" sz="1000">
                <a:latin typeface="Open Sans Light"/>
                <a:ea typeface="Open Sans Light"/>
                <a:cs typeface="Open Sans Light"/>
              </a:rPr>
              <a:t> more </a:t>
            </a:r>
            <a:r>
              <a:rPr lang="es" sz="1000" err="1">
                <a:latin typeface="Open Sans Light"/>
                <a:ea typeface="Open Sans Light"/>
                <a:cs typeface="Open Sans Light"/>
              </a:rPr>
              <a:t>feedback</a:t>
            </a:r>
            <a:r>
              <a:rPr lang="es" sz="1000">
                <a:latin typeface="Open Sans Light"/>
                <a:ea typeface="Open Sans Light"/>
                <a:cs typeface="Open Sans Light"/>
              </a:rPr>
              <a:t> </a:t>
            </a:r>
            <a:r>
              <a:rPr lang="es" sz="1000" err="1">
                <a:latin typeface="Open Sans Light"/>
                <a:ea typeface="Open Sans Light"/>
                <a:cs typeface="Open Sans Light"/>
              </a:rPr>
              <a:t>from</a:t>
            </a:r>
            <a:r>
              <a:rPr lang="es" sz="1000">
                <a:latin typeface="Open Sans Light"/>
                <a:ea typeface="Open Sans Light"/>
                <a:cs typeface="Open Sans Light"/>
              </a:rPr>
              <a:t> </a:t>
            </a:r>
            <a:r>
              <a:rPr lang="es" sz="1000" err="1">
                <a:latin typeface="Open Sans Light"/>
                <a:ea typeface="Open Sans Light"/>
                <a:cs typeface="Open Sans Light"/>
              </a:rPr>
              <a:t>customers</a:t>
            </a:r>
            <a:r>
              <a:rPr lang="es" sz="1000">
                <a:latin typeface="Open Sans Light"/>
                <a:ea typeface="Open Sans Light"/>
                <a:cs typeface="Open Sans Light"/>
              </a:rPr>
              <a:t>, </a:t>
            </a:r>
            <a:r>
              <a:rPr lang="es" sz="1000" err="1">
                <a:latin typeface="Open Sans Light"/>
                <a:ea typeface="Open Sans Light"/>
                <a:cs typeface="Open Sans Light"/>
              </a:rPr>
              <a:t>research</a:t>
            </a:r>
            <a:r>
              <a:rPr lang="es" sz="1000">
                <a:latin typeface="Open Sans Light"/>
                <a:ea typeface="Open Sans Light"/>
                <a:cs typeface="Open Sans Light"/>
              </a:rPr>
              <a:t> </a:t>
            </a:r>
            <a:r>
              <a:rPr lang="es" sz="1000" err="1">
                <a:latin typeface="Open Sans Light"/>
                <a:ea typeface="Open Sans Light"/>
                <a:cs typeface="Open Sans Light"/>
              </a:rPr>
              <a:t>demographics</a:t>
            </a:r>
            <a:endParaRPr lang="es" sz="1000">
              <a:latin typeface="Open Sans Light"/>
              <a:ea typeface="Open Sans Light"/>
              <a:cs typeface="Open Sans Light"/>
            </a:endParaRPr>
          </a:p>
        </p:txBody>
      </p:sp>
      <p:sp>
        <p:nvSpPr>
          <p:cNvPr id="5" name="Google Shape;448;p45">
            <a:extLst>
              <a:ext uri="{FF2B5EF4-FFF2-40B4-BE49-F238E27FC236}">
                <a16:creationId xmlns:a16="http://schemas.microsoft.com/office/drawing/2014/main" xmlns="" id="{B52DFB5F-F53E-6840-2222-8A37F8017CD9}"/>
              </a:ext>
            </a:extLst>
          </p:cNvPr>
          <p:cNvSpPr txBox="1"/>
          <p:nvPr/>
        </p:nvSpPr>
        <p:spPr>
          <a:xfrm>
            <a:off x="3361453" y="2404"/>
            <a:ext cx="3684712" cy="1142405"/>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a:latin typeface="DM Serif Display"/>
                <a:ea typeface="DM Serif Display"/>
                <a:cs typeface="DM Serif Display"/>
              </a:rPr>
              <a:t>Decline</a:t>
            </a:r>
          </a:p>
          <a:p>
            <a:pPr marL="171450" indent="-171450" algn="r">
              <a:buChar char="•"/>
            </a:pPr>
            <a:r>
              <a:rPr lang="es" sz="1000" err="1">
                <a:latin typeface="Open Sans Light"/>
                <a:ea typeface="Open Sans Light"/>
                <a:cs typeface="Open Sans Light"/>
              </a:rPr>
              <a:t>Loss</a:t>
            </a:r>
            <a:r>
              <a:rPr lang="es" sz="1000">
                <a:latin typeface="Open Sans Light"/>
                <a:ea typeface="Open Sans Light"/>
                <a:cs typeface="Open Sans Light"/>
              </a:rPr>
              <a:t> </a:t>
            </a:r>
            <a:r>
              <a:rPr lang="es" sz="1000" err="1">
                <a:latin typeface="Open Sans Light"/>
                <a:ea typeface="Open Sans Light"/>
                <a:cs typeface="Open Sans Light"/>
              </a:rPr>
              <a:t>of</a:t>
            </a:r>
            <a:r>
              <a:rPr lang="es" sz="1000">
                <a:latin typeface="Open Sans Light"/>
                <a:ea typeface="Open Sans Light"/>
                <a:cs typeface="Open Sans Light"/>
              </a:rPr>
              <a:t> </a:t>
            </a:r>
            <a:r>
              <a:rPr lang="es" sz="1000" err="1">
                <a:latin typeface="Open Sans Light"/>
                <a:ea typeface="Open Sans Light"/>
                <a:cs typeface="Open Sans Light"/>
              </a:rPr>
              <a:t>market</a:t>
            </a:r>
            <a:r>
              <a:rPr lang="es" sz="1000">
                <a:latin typeface="Open Sans Light"/>
                <a:ea typeface="Open Sans Light"/>
                <a:cs typeface="Open Sans Light"/>
              </a:rPr>
              <a:t> share, </a:t>
            </a:r>
            <a:r>
              <a:rPr lang="es" sz="1000" err="1">
                <a:latin typeface="Open Sans Light"/>
                <a:ea typeface="Open Sans Light"/>
                <a:cs typeface="Open Sans Light"/>
              </a:rPr>
              <a:t>market</a:t>
            </a:r>
            <a:r>
              <a:rPr lang="es" sz="1000">
                <a:latin typeface="Open Sans Light"/>
                <a:ea typeface="Open Sans Light"/>
                <a:cs typeface="Open Sans Light"/>
              </a:rPr>
              <a:t> </a:t>
            </a:r>
            <a:r>
              <a:rPr lang="es" sz="1000" err="1">
                <a:latin typeface="Open Sans Light"/>
                <a:ea typeface="Open Sans Light"/>
                <a:cs typeface="Open Sans Light"/>
              </a:rPr>
              <a:t>saturation</a:t>
            </a:r>
            <a:endParaRPr lang="es" sz="1000">
              <a:latin typeface="Open Sans Light"/>
              <a:ea typeface="Open Sans Light"/>
              <a:cs typeface="Open Sans Light"/>
            </a:endParaRPr>
          </a:p>
          <a:p>
            <a:pPr marL="171450" indent="-171450" algn="r">
              <a:buChar char="•"/>
            </a:pPr>
            <a:r>
              <a:rPr lang="es" sz="1000" err="1">
                <a:latin typeface="Open Sans Light"/>
                <a:ea typeface="Open Sans Light"/>
                <a:cs typeface="Open Sans Light"/>
              </a:rPr>
              <a:t>Product</a:t>
            </a:r>
            <a:r>
              <a:rPr lang="es" sz="1000">
                <a:latin typeface="Open Sans Light"/>
                <a:ea typeface="Open Sans Light"/>
                <a:cs typeface="Open Sans Light"/>
              </a:rPr>
              <a:t> sales decline</a:t>
            </a:r>
          </a:p>
          <a:p>
            <a:pPr marL="171450" indent="-171450" algn="r">
              <a:buChar char="•"/>
            </a:pPr>
            <a:r>
              <a:rPr lang="es" sz="1000">
                <a:latin typeface="Open Sans Light"/>
                <a:ea typeface="Open Sans Light"/>
                <a:cs typeface="Open Sans Light"/>
              </a:rPr>
              <a:t>No </a:t>
            </a:r>
            <a:r>
              <a:rPr lang="es" sz="1000" err="1">
                <a:latin typeface="Open Sans Light"/>
                <a:ea typeface="Open Sans Light"/>
                <a:cs typeface="Open Sans Light"/>
              </a:rPr>
              <a:t>longer</a:t>
            </a:r>
            <a:r>
              <a:rPr lang="es" sz="1000">
                <a:latin typeface="Open Sans Light"/>
                <a:ea typeface="Open Sans Light"/>
                <a:cs typeface="Open Sans Light"/>
              </a:rPr>
              <a:t> </a:t>
            </a:r>
            <a:r>
              <a:rPr lang="es" sz="1000" err="1">
                <a:latin typeface="Open Sans Light"/>
                <a:ea typeface="Open Sans Light"/>
                <a:cs typeface="Open Sans Light"/>
              </a:rPr>
              <a:t>pursuing</a:t>
            </a:r>
            <a:r>
              <a:rPr lang="es" sz="1000">
                <a:latin typeface="Open Sans Light"/>
                <a:ea typeface="Open Sans Light"/>
                <a:cs typeface="Open Sans Light"/>
              </a:rPr>
              <a:t> marketing </a:t>
            </a:r>
            <a:r>
              <a:rPr lang="es" sz="1000" err="1">
                <a:latin typeface="Open Sans Light"/>
                <a:ea typeface="Open Sans Light"/>
                <a:cs typeface="Open Sans Light"/>
              </a:rPr>
              <a:t>efforts</a:t>
            </a:r>
            <a:endParaRPr lang="es" err="1"/>
          </a:p>
          <a:p>
            <a:pPr marL="171450" indent="-171450" algn="r">
              <a:buChar char="•"/>
            </a:pPr>
            <a:r>
              <a:rPr lang="es" sz="1000">
                <a:latin typeface="Open Sans Light"/>
                <a:ea typeface="Open Sans Light"/>
                <a:cs typeface="Open Sans Light"/>
              </a:rPr>
              <a:t>Company </a:t>
            </a:r>
            <a:r>
              <a:rPr lang="es" sz="1000" err="1">
                <a:latin typeface="Open Sans Light"/>
                <a:ea typeface="Open Sans Light"/>
                <a:cs typeface="Open Sans Light"/>
              </a:rPr>
              <a:t>chooses</a:t>
            </a:r>
            <a:r>
              <a:rPr lang="es" sz="1000">
                <a:latin typeface="Open Sans Light"/>
                <a:ea typeface="Open Sans Light"/>
                <a:cs typeface="Open Sans Light"/>
              </a:rPr>
              <a:t> </a:t>
            </a:r>
            <a:r>
              <a:rPr lang="es" sz="1000" err="1">
                <a:latin typeface="Open Sans Light"/>
                <a:ea typeface="Open Sans Light"/>
                <a:cs typeface="Open Sans Light"/>
              </a:rPr>
              <a:t>to</a:t>
            </a:r>
            <a:r>
              <a:rPr lang="es" sz="1000">
                <a:latin typeface="Open Sans Light"/>
                <a:ea typeface="Open Sans Light"/>
                <a:cs typeface="Open Sans Light"/>
              </a:rPr>
              <a:t> retire </a:t>
            </a:r>
            <a:r>
              <a:rPr lang="es" sz="1000" err="1">
                <a:latin typeface="Open Sans Light"/>
                <a:ea typeface="Open Sans Light"/>
                <a:cs typeface="Open Sans Light"/>
              </a:rPr>
              <a:t>product</a:t>
            </a:r>
            <a:r>
              <a:rPr lang="es" sz="1000">
                <a:latin typeface="Open Sans Light"/>
                <a:ea typeface="Open Sans Light"/>
                <a:cs typeface="Open Sans Light"/>
              </a:rPr>
              <a:t> </a:t>
            </a:r>
            <a:r>
              <a:rPr lang="es" sz="1000" err="1">
                <a:latin typeface="Open Sans Light"/>
                <a:ea typeface="Open Sans Light"/>
                <a:cs typeface="Open Sans Light"/>
              </a:rPr>
              <a:t>or</a:t>
            </a:r>
            <a:r>
              <a:rPr lang="es" sz="1000">
                <a:latin typeface="Open Sans Light"/>
                <a:ea typeface="Open Sans Light"/>
                <a:cs typeface="Open Sans Light"/>
              </a:rPr>
              <a:t> </a:t>
            </a:r>
            <a:r>
              <a:rPr lang="es" sz="1000" err="1">
                <a:latin typeface="Open Sans Light"/>
                <a:ea typeface="Open Sans Light"/>
                <a:cs typeface="Open Sans Light"/>
              </a:rPr>
              <a:t>upgrade</a:t>
            </a:r>
            <a:r>
              <a:rPr lang="es" sz="1000">
                <a:latin typeface="Open Sans Light"/>
                <a:ea typeface="Open Sans Light"/>
                <a:cs typeface="Open Sans Light"/>
              </a:rPr>
              <a:t> </a:t>
            </a:r>
            <a:r>
              <a:rPr lang="es" sz="1000" err="1">
                <a:latin typeface="Open Sans Light"/>
                <a:ea typeface="Open Sans Light"/>
                <a:cs typeface="Open Sans Light"/>
              </a:rPr>
              <a:t>is</a:t>
            </a:r>
            <a:r>
              <a:rPr lang="es" sz="1000">
                <a:latin typeface="Open Sans Light"/>
                <a:ea typeface="Open Sans Light"/>
                <a:cs typeface="Open Sans Light"/>
              </a:rPr>
              <a:t> </a:t>
            </a:r>
            <a:r>
              <a:rPr lang="es" sz="1000" err="1">
                <a:latin typeface="Open Sans Light"/>
                <a:ea typeface="Open Sans Light"/>
                <a:cs typeface="Open Sans Light"/>
              </a:rPr>
              <a:t>introduced</a:t>
            </a:r>
            <a:r>
              <a:rPr lang="es" sz="1000">
                <a:latin typeface="Open Sans Light"/>
                <a:ea typeface="Open Sans Light"/>
                <a:cs typeface="Open Sans Light"/>
              </a:rPr>
              <a:t> (</a:t>
            </a:r>
            <a:r>
              <a:rPr lang="es" sz="1000" err="1">
                <a:latin typeface="Open Sans Light"/>
                <a:ea typeface="Open Sans Light"/>
                <a:cs typeface="Open Sans Light"/>
              </a:rPr>
              <a:t>enter</a:t>
            </a:r>
            <a:r>
              <a:rPr lang="es" sz="1000">
                <a:latin typeface="Open Sans Light"/>
                <a:ea typeface="Open Sans Light"/>
                <a:cs typeface="Open Sans Light"/>
              </a:rPr>
              <a:t> new </a:t>
            </a:r>
            <a:r>
              <a:rPr lang="es" sz="1000" err="1">
                <a:latin typeface="Open Sans Light"/>
                <a:ea typeface="Open Sans Light"/>
                <a:cs typeface="Open Sans Light"/>
              </a:rPr>
              <a:t>life</a:t>
            </a:r>
            <a:r>
              <a:rPr lang="es" sz="1000">
                <a:latin typeface="Open Sans Light"/>
                <a:ea typeface="Open Sans Light"/>
                <a:cs typeface="Open Sans Light"/>
              </a:rPr>
              <a:t> </a:t>
            </a:r>
            <a:r>
              <a:rPr lang="es" sz="1000" err="1">
                <a:latin typeface="Open Sans Light"/>
                <a:ea typeface="Open Sans Light"/>
                <a:cs typeface="Open Sans Light"/>
              </a:rPr>
              <a:t>cycle</a:t>
            </a:r>
            <a:r>
              <a:rPr lang="es" sz="1000">
                <a:latin typeface="Open Sans Light"/>
                <a:ea typeface="Open Sans Light"/>
                <a:cs typeface="Open Sans Light"/>
              </a:rPr>
              <a:t>)</a:t>
            </a:r>
          </a:p>
        </p:txBody>
      </p:sp>
      <p:sp>
        <p:nvSpPr>
          <p:cNvPr id="6" name="Google Shape;448;p45">
            <a:extLst>
              <a:ext uri="{FF2B5EF4-FFF2-40B4-BE49-F238E27FC236}">
                <a16:creationId xmlns:a16="http://schemas.microsoft.com/office/drawing/2014/main" xmlns="" id="{D7BB05EB-0B72-7AA6-D4CC-83470ED78FAC}"/>
              </a:ext>
            </a:extLst>
          </p:cNvPr>
          <p:cNvSpPr txBox="1"/>
          <p:nvPr/>
        </p:nvSpPr>
        <p:spPr>
          <a:xfrm>
            <a:off x="6402264" y="1652206"/>
            <a:ext cx="2692675" cy="3255875"/>
          </a:xfrm>
          <a:prstGeom prst="rect">
            <a:avLst/>
          </a:prstGeom>
          <a:noFill/>
          <a:ln>
            <a:noFill/>
          </a:ln>
        </p:spPr>
        <p:txBody>
          <a:bodyPr spcFirstLastPara="1" wrap="square" lIns="91425" tIns="91425" rIns="91425" bIns="91425" anchor="t" anchorCtr="0">
            <a:noAutofit/>
          </a:bodyPr>
          <a:lstStyle/>
          <a:p>
            <a:pPr marL="171450" indent="-171450" algn="r">
              <a:lnSpc>
                <a:spcPct val="150000"/>
              </a:lnSpc>
              <a:buFont typeface="Arial"/>
              <a:buChar char="•"/>
            </a:pPr>
            <a:r>
              <a:rPr lang="es" sz="1000" err="1">
                <a:solidFill>
                  <a:schemeClr val="bg1"/>
                </a:solidFill>
                <a:latin typeface="Open Sans Light"/>
                <a:ea typeface="Open Sans Light"/>
                <a:cs typeface="Open Sans Light"/>
              </a:rPr>
              <a:t>Reduction</a:t>
            </a:r>
            <a:r>
              <a:rPr lang="es" sz="1000">
                <a:solidFill>
                  <a:schemeClr val="bg1"/>
                </a:solidFill>
                <a:latin typeface="Open Sans Light"/>
                <a:ea typeface="Open Sans Light"/>
                <a:cs typeface="Open Sans Light"/>
              </a:rPr>
              <a:t> </a:t>
            </a:r>
            <a:r>
              <a:rPr lang="es" sz="1000" err="1">
                <a:solidFill>
                  <a:schemeClr val="bg1"/>
                </a:solidFill>
                <a:latin typeface="Open Sans Light"/>
                <a:ea typeface="Open Sans Light"/>
                <a:cs typeface="Open Sans Light"/>
              </a:rPr>
              <a:t>of</a:t>
            </a:r>
            <a:r>
              <a:rPr lang="es" sz="1000">
                <a:solidFill>
                  <a:schemeClr val="bg1"/>
                </a:solidFill>
                <a:latin typeface="Open Sans Light"/>
                <a:ea typeface="Open Sans Light"/>
                <a:cs typeface="Open Sans Light"/>
              </a:rPr>
              <a:t> </a:t>
            </a:r>
            <a:r>
              <a:rPr lang="es" sz="1000" err="1">
                <a:solidFill>
                  <a:schemeClr val="bg1"/>
                </a:solidFill>
                <a:latin typeface="Open Sans Light"/>
                <a:ea typeface="Open Sans Light"/>
                <a:cs typeface="Open Sans Light"/>
              </a:rPr>
              <a:t>prices</a:t>
            </a:r>
            <a:r>
              <a:rPr lang="es" sz="1000">
                <a:solidFill>
                  <a:schemeClr val="bg1"/>
                </a:solidFill>
                <a:latin typeface="Open Sans Light"/>
                <a:ea typeface="Open Sans Light"/>
                <a:cs typeface="Open Sans Light"/>
              </a:rPr>
              <a:t> </a:t>
            </a:r>
            <a:endParaRPr lang="en-US">
              <a:solidFill>
                <a:schemeClr val="bg1"/>
              </a:solidFill>
            </a:endParaRPr>
          </a:p>
          <a:p>
            <a:pPr marL="171450" indent="-171450" algn="r">
              <a:lnSpc>
                <a:spcPct val="150000"/>
              </a:lnSpc>
              <a:buFont typeface="Arial"/>
              <a:buChar char="•"/>
            </a:pPr>
            <a:r>
              <a:rPr lang="en-US" sz="1000">
                <a:solidFill>
                  <a:schemeClr val="bg1"/>
                </a:solidFill>
                <a:latin typeface="Open Sans Light"/>
                <a:ea typeface="Open Sans Light"/>
                <a:cs typeface="Open Sans Light"/>
              </a:rPr>
              <a:t>Growing title selection </a:t>
            </a:r>
            <a:endParaRPr lang="es" sz="1000">
              <a:solidFill>
                <a:schemeClr val="bg1"/>
              </a:solidFill>
              <a:latin typeface="Open Sans Light"/>
              <a:ea typeface="Open Sans Light"/>
              <a:cs typeface="Open Sans Light"/>
            </a:endParaRPr>
          </a:p>
          <a:p>
            <a:pPr marL="171450" indent="-171450" algn="r">
              <a:lnSpc>
                <a:spcPct val="150000"/>
              </a:lnSpc>
              <a:buFont typeface="Arial"/>
              <a:buChar char="•"/>
            </a:pPr>
            <a:r>
              <a:rPr lang="en-US" sz="1000">
                <a:solidFill>
                  <a:schemeClr val="bg1"/>
                </a:solidFill>
                <a:latin typeface="Open Sans Light"/>
                <a:ea typeface="Open Sans Light"/>
                <a:cs typeface="Open Sans Light"/>
              </a:rPr>
              <a:t>Receiving Feedback from customers as a tool and development of CRM software </a:t>
            </a:r>
            <a:endParaRPr lang="es" sz="1000">
              <a:solidFill>
                <a:schemeClr val="bg1"/>
              </a:solidFill>
              <a:latin typeface="Open Sans Light"/>
              <a:ea typeface="Open Sans Light"/>
              <a:cs typeface="Open Sans Light"/>
            </a:endParaRPr>
          </a:p>
          <a:p>
            <a:pPr marL="171450" indent="-171450" algn="r">
              <a:lnSpc>
                <a:spcPct val="150000"/>
              </a:lnSpc>
              <a:buFont typeface="Arial"/>
              <a:buChar char="•"/>
            </a:pPr>
            <a:r>
              <a:rPr lang="en-US" sz="1000">
                <a:solidFill>
                  <a:schemeClr val="bg1"/>
                </a:solidFill>
                <a:latin typeface="Open Sans Light"/>
                <a:ea typeface="Open Sans Light"/>
                <a:cs typeface="Open Sans Light"/>
              </a:rPr>
              <a:t>Increasing competition online from brick-and-mortar retailers </a:t>
            </a:r>
            <a:endParaRPr lang="es" sz="1000">
              <a:solidFill>
                <a:schemeClr val="bg1"/>
              </a:solidFill>
              <a:latin typeface="Open Sans Light"/>
              <a:ea typeface="Open Sans Light"/>
              <a:cs typeface="Open Sans Light"/>
            </a:endParaRPr>
          </a:p>
          <a:p>
            <a:pPr marL="171450" indent="-171450" algn="r">
              <a:lnSpc>
                <a:spcPct val="150000"/>
              </a:lnSpc>
              <a:buFont typeface="Arial"/>
              <a:buChar char="•"/>
            </a:pPr>
            <a:r>
              <a:rPr lang="en-US" sz="1000">
                <a:solidFill>
                  <a:schemeClr val="bg1"/>
                </a:solidFill>
                <a:latin typeface="Open Sans Light"/>
                <a:ea typeface="Open Sans Light"/>
                <a:cs typeface="Open Sans Light"/>
              </a:rPr>
              <a:t>Part of a growing e-commerce market since internet shopping only accounts for 2% of total retail sales.</a:t>
            </a:r>
          </a:p>
          <a:p>
            <a:pPr marL="171450" indent="-171450" algn="r">
              <a:lnSpc>
                <a:spcPct val="150000"/>
              </a:lnSpc>
              <a:buFont typeface="Arial"/>
              <a:buChar char="•"/>
            </a:pPr>
            <a:r>
              <a:rPr lang="en-US" sz="1000">
                <a:solidFill>
                  <a:schemeClr val="bg1"/>
                </a:solidFill>
                <a:latin typeface="Open Sans Light"/>
                <a:ea typeface="Open Sans Light"/>
                <a:cs typeface="Open Sans Light"/>
              </a:rPr>
              <a:t>Continuing to invest in technology, marketing and innovation.</a:t>
            </a:r>
          </a:p>
          <a:p>
            <a:pPr algn="r"/>
            <a:endParaRPr lang="es" sz="1000">
              <a:solidFill>
                <a:schemeClr val="bg1"/>
              </a:solidFill>
              <a:latin typeface="Open Sans Light"/>
              <a:ea typeface="Open Sans Light"/>
              <a:cs typeface="Open Sans Light"/>
            </a:endParaRPr>
          </a:p>
          <a:p>
            <a:pPr marL="285750" indent="-285750" algn="r">
              <a:buFont typeface="Arial"/>
              <a:buChar char="•"/>
            </a:pPr>
            <a:endParaRPr lang="es">
              <a:solidFill>
                <a:schemeClr val="bg1"/>
              </a:solidFill>
            </a:endParaRPr>
          </a:p>
        </p:txBody>
      </p:sp>
      <p:sp>
        <p:nvSpPr>
          <p:cNvPr id="9" name="TextBox 8">
            <a:extLst>
              <a:ext uri="{FF2B5EF4-FFF2-40B4-BE49-F238E27FC236}">
                <a16:creationId xmlns:a16="http://schemas.microsoft.com/office/drawing/2014/main" xmlns="" id="{11D349BE-7275-CE87-2611-17FBF964932B}"/>
              </a:ext>
            </a:extLst>
          </p:cNvPr>
          <p:cNvSpPr txBox="1"/>
          <p:nvPr/>
        </p:nvSpPr>
        <p:spPr>
          <a:xfrm>
            <a:off x="7175432" y="808511"/>
            <a:ext cx="1830113"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s" err="1">
                <a:solidFill>
                  <a:schemeClr val="bg1"/>
                </a:solidFill>
                <a:latin typeface="DM Serif Display"/>
              </a:rPr>
              <a:t>Characteristics</a:t>
            </a:r>
            <a:r>
              <a:rPr lang="es">
                <a:solidFill>
                  <a:schemeClr val="bg1"/>
                </a:solidFill>
                <a:latin typeface="DM Serif Display"/>
              </a:rPr>
              <a:t> </a:t>
            </a:r>
            <a:r>
              <a:rPr lang="es" err="1">
                <a:solidFill>
                  <a:schemeClr val="bg1"/>
                </a:solidFill>
                <a:latin typeface="DM Serif Display"/>
              </a:rPr>
              <a:t>that</a:t>
            </a:r>
            <a:r>
              <a:rPr lang="es">
                <a:solidFill>
                  <a:schemeClr val="bg1"/>
                </a:solidFill>
                <a:latin typeface="DM Serif Display"/>
              </a:rPr>
              <a:t> Amazon </a:t>
            </a:r>
            <a:r>
              <a:rPr lang="es" err="1">
                <a:solidFill>
                  <a:schemeClr val="bg1"/>
                </a:solidFill>
                <a:latin typeface="DM Serif Display"/>
              </a:rPr>
              <a:t>is</a:t>
            </a:r>
            <a:r>
              <a:rPr lang="es">
                <a:solidFill>
                  <a:schemeClr val="bg1"/>
                </a:solidFill>
                <a:latin typeface="DM Serif Display"/>
              </a:rPr>
              <a:t> in </a:t>
            </a:r>
            <a:r>
              <a:rPr lang="es" err="1">
                <a:solidFill>
                  <a:schemeClr val="bg1"/>
                </a:solidFill>
                <a:latin typeface="DM Serif Display"/>
              </a:rPr>
              <a:t>Growth</a:t>
            </a:r>
            <a:r>
              <a:rPr lang="es">
                <a:solidFill>
                  <a:schemeClr val="bg1"/>
                </a:solidFill>
                <a:latin typeface="DM Serif Display"/>
              </a:rPr>
              <a:t> </a:t>
            </a:r>
            <a:r>
              <a:rPr lang="es" err="1">
                <a:solidFill>
                  <a:schemeClr val="bg1"/>
                </a:solidFill>
                <a:latin typeface="DM Serif Display"/>
              </a:rPr>
              <a:t>Stage</a:t>
            </a:r>
            <a:r>
              <a:rPr lang="es">
                <a:solidFill>
                  <a:schemeClr val="bg1"/>
                </a:solidFill>
                <a:latin typeface="DM Serif Display"/>
              </a:rPr>
              <a:t>:</a:t>
            </a:r>
            <a:endParaRPr lang="en-US" err="1">
              <a:solidFill>
                <a:schemeClr val="bg1"/>
              </a:solidFill>
              <a:latin typeface="DM Serif Display"/>
            </a:endParaRPr>
          </a:p>
        </p:txBody>
      </p:sp>
    </p:spTree>
  </p:cSld>
  <p:clrMapOvr>
    <a:masterClrMapping/>
  </p:clrMapOvr>
  <p:extLst>
    <p:ext uri="{6950BFC3-D8DA-4A85-94F7-54DA5524770B}">
      <p188:commentRel xmlns:p188="http://schemas.microsoft.com/office/powerpoint/2018/8/main" xmlns="" r:id="rId7"/>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rotWithShape="1">
          <a:blip r:embed="rId3">
            <a:alphaModFix/>
          </a:blip>
          <a:srcRect l="637" t="7910" r="2828" b="11365"/>
          <a:stretch/>
        </p:blipFill>
        <p:spPr>
          <a:xfrm>
            <a:off x="-20175" y="-6578"/>
            <a:ext cx="9164221" cy="5146176"/>
          </a:xfrm>
          <a:prstGeom prst="rect">
            <a:avLst/>
          </a:prstGeom>
          <a:noFill/>
          <a:ln>
            <a:noFill/>
          </a:ln>
        </p:spPr>
      </p:pic>
      <p:sp>
        <p:nvSpPr>
          <p:cNvPr id="210" name="Google Shape;210;p35"/>
          <p:cNvSpPr txBox="1">
            <a:spLocks noGrp="1"/>
          </p:cNvSpPr>
          <p:nvPr>
            <p:ph type="subTitle" idx="1"/>
          </p:nvPr>
        </p:nvSpPr>
        <p:spPr>
          <a:xfrm>
            <a:off x="287685" y="334951"/>
            <a:ext cx="2877300" cy="508154"/>
          </a:xfrm>
          <a:prstGeom prst="rect">
            <a:avLst/>
          </a:prstGeom>
        </p:spPr>
        <p:txBody>
          <a:bodyPr spcFirstLastPara="1" wrap="square" lIns="91425" tIns="91425" rIns="91425" bIns="91425" anchor="b" anchorCtr="0">
            <a:noAutofit/>
          </a:bodyPr>
          <a:lstStyle/>
          <a:p>
            <a:pPr marL="0" lvl="0" indent="0" algn="l" rtl="0">
              <a:spcBef>
                <a:spcPts val="0"/>
              </a:spcBef>
              <a:spcAft>
                <a:spcPts val="1600"/>
              </a:spcAft>
              <a:buNone/>
            </a:pPr>
            <a:r>
              <a:rPr lang="es" sz="2800" err="1">
                <a:solidFill>
                  <a:schemeClr val="lt1"/>
                </a:solidFill>
              </a:rPr>
              <a:t>Question</a:t>
            </a:r>
            <a:r>
              <a:rPr lang="es" sz="2800">
                <a:solidFill>
                  <a:schemeClr val="lt1"/>
                </a:solidFill>
              </a:rPr>
              <a:t> </a:t>
            </a:r>
            <a:r>
              <a:rPr lang="en-US" sz="2800">
                <a:solidFill>
                  <a:schemeClr val="lt1"/>
                </a:solidFill>
              </a:rPr>
              <a:t>2</a:t>
            </a:r>
            <a:endParaRPr sz="2800">
              <a:solidFill>
                <a:schemeClr val="lt1"/>
              </a:solidFill>
            </a:endParaRPr>
          </a:p>
        </p:txBody>
      </p:sp>
      <p:sp>
        <p:nvSpPr>
          <p:cNvPr id="211" name="Google Shape;211;p35"/>
          <p:cNvSpPr/>
          <p:nvPr/>
        </p:nvSpPr>
        <p:spPr>
          <a:xfrm>
            <a:off x="4631666" y="-409755"/>
            <a:ext cx="4533900" cy="5173800"/>
          </a:xfrm>
          <a:prstGeom prst="rect">
            <a:avLst/>
          </a:prstGeom>
          <a:solidFill>
            <a:schemeClr val="lt1">
              <a:alpha val="723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US" b="1"/>
          </a:p>
        </p:txBody>
      </p:sp>
      <p:sp>
        <p:nvSpPr>
          <p:cNvPr id="212" name="Google Shape;212;p35"/>
          <p:cNvSpPr txBox="1">
            <a:spLocks noGrp="1"/>
          </p:cNvSpPr>
          <p:nvPr>
            <p:ph type="subTitle" idx="4"/>
          </p:nvPr>
        </p:nvSpPr>
        <p:spPr>
          <a:xfrm>
            <a:off x="4653186" y="713850"/>
            <a:ext cx="4512380" cy="1725923"/>
          </a:xfrm>
          <a:prstGeom prst="rect">
            <a:avLst/>
          </a:prstGeom>
        </p:spPr>
        <p:txBody>
          <a:bodyPr spcFirstLastPara="1" wrap="square" lIns="91425" tIns="91425" rIns="91425" bIns="91425" anchor="t" anchorCtr="0">
            <a:noAutofit/>
          </a:bodyPr>
          <a:lstStyle/>
          <a:p>
            <a:pPr marL="171450" indent="-171450">
              <a:lnSpc>
                <a:spcPct val="100000"/>
              </a:lnSpc>
              <a:buClr>
                <a:srgbClr val="000000"/>
              </a:buClr>
              <a:buSzPts val="1000"/>
              <a:buFont typeface="Arial"/>
              <a:buChar char="•"/>
            </a:pPr>
            <a:r>
              <a:rPr lang="en-US">
                <a:sym typeface="Arial"/>
              </a:rPr>
              <a:t>On time delivery and accurate fulfillment</a:t>
            </a:r>
            <a:endParaRPr lang="en-US"/>
          </a:p>
          <a:p>
            <a:pPr marL="171450" lvl="0" indent="-171450">
              <a:lnSpc>
                <a:spcPct val="100000"/>
              </a:lnSpc>
              <a:buClr>
                <a:srgbClr val="000000"/>
              </a:buClr>
              <a:buSzPts val="1000"/>
              <a:buFont typeface="Arial"/>
              <a:buChar char="•"/>
            </a:pPr>
            <a:r>
              <a:rPr lang="en-US">
                <a:sym typeface="Arial"/>
              </a:rPr>
              <a:t>Customer Satisfaction</a:t>
            </a:r>
            <a:endParaRPr lang="en-US"/>
          </a:p>
          <a:p>
            <a:pPr marL="171450" indent="-171450">
              <a:lnSpc>
                <a:spcPct val="100000"/>
              </a:lnSpc>
              <a:buClr>
                <a:srgbClr val="000000"/>
              </a:buClr>
              <a:buSzPts val="1000"/>
              <a:buFont typeface="Arial"/>
              <a:buChar char="•"/>
            </a:pPr>
            <a:r>
              <a:rPr lang="en-US">
                <a:sym typeface="Arial"/>
              </a:rPr>
              <a:t>Customer feedback/CRM tool</a:t>
            </a:r>
            <a:endParaRPr lang="en-US"/>
          </a:p>
          <a:p>
            <a:pPr marL="171450" indent="-171450">
              <a:lnSpc>
                <a:spcPct val="100000"/>
              </a:lnSpc>
              <a:buClr>
                <a:srgbClr val="000000"/>
              </a:buClr>
              <a:buSzPts val="1000"/>
              <a:buFont typeface="Arial"/>
              <a:buChar char="•"/>
            </a:pPr>
            <a:r>
              <a:rPr lang="en-US">
                <a:sym typeface="Arial"/>
              </a:rPr>
              <a:t>Accurate Forecasting &amp; Capacity Planning</a:t>
            </a:r>
            <a:endParaRPr lang="en-US"/>
          </a:p>
          <a:p>
            <a:pPr marL="171450" indent="-171450">
              <a:lnSpc>
                <a:spcPct val="100000"/>
              </a:lnSpc>
              <a:buClr>
                <a:srgbClr val="000000"/>
              </a:buClr>
              <a:buSzPts val="1000"/>
              <a:buFont typeface="Arial"/>
              <a:buChar char="•"/>
            </a:pPr>
            <a:r>
              <a:rPr lang="en-US">
                <a:sym typeface="Arial"/>
              </a:rPr>
              <a:t>Modelling Inventory Purchase Decisions</a:t>
            </a:r>
            <a:endParaRPr lang="en-US"/>
          </a:p>
          <a:p>
            <a:pPr marL="171450" indent="-171450">
              <a:lnSpc>
                <a:spcPct val="100000"/>
              </a:lnSpc>
              <a:buClr>
                <a:srgbClr val="000000"/>
              </a:buClr>
              <a:buSzPts val="1000"/>
              <a:buFont typeface="Arial"/>
              <a:buChar char="•"/>
            </a:pPr>
            <a:r>
              <a:rPr lang="en-US">
                <a:sym typeface="Arial"/>
              </a:rPr>
              <a:t>Continually updating Product Mix based on smaller sortable products vs. Larger items that ship alone</a:t>
            </a:r>
            <a:endParaRPr lang="en-US"/>
          </a:p>
          <a:p>
            <a:pPr marL="171450" indent="-171450">
              <a:lnSpc>
                <a:spcPct val="100000"/>
              </a:lnSpc>
              <a:buClr>
                <a:srgbClr val="000000"/>
              </a:buClr>
              <a:buSzPts val="1000"/>
              <a:buFont typeface="Arial"/>
              <a:buChar char="•"/>
            </a:pPr>
            <a:r>
              <a:rPr lang="en-US">
                <a:sym typeface="Arial"/>
              </a:rPr>
              <a:t>Analyze prospective locations based on proximity to customers, transportation hubs, existing facilities</a:t>
            </a:r>
            <a:endParaRPr lang="en-US"/>
          </a:p>
          <a:p>
            <a:pPr marL="171450" indent="-171450">
              <a:lnSpc>
                <a:spcPct val="100000"/>
              </a:lnSpc>
              <a:buClr>
                <a:srgbClr val="000000"/>
              </a:buClr>
              <a:buSzPts val="1000"/>
              <a:buFont typeface="Arial"/>
              <a:buChar char="•"/>
            </a:pPr>
            <a:r>
              <a:rPr lang="en-US">
                <a:sym typeface="Arial"/>
              </a:rPr>
              <a:t>Using historical data to estimate replenishment times of vendors</a:t>
            </a:r>
            <a:endParaRPr lang="en-US"/>
          </a:p>
          <a:p>
            <a:pPr marL="171450" indent="-171450">
              <a:lnSpc>
                <a:spcPct val="114999"/>
              </a:lnSpc>
              <a:spcAft>
                <a:spcPts val="1600"/>
              </a:spcAft>
              <a:buFont typeface="Arial"/>
              <a:buChar char="•"/>
            </a:pPr>
            <a:endParaRPr lang="en-US"/>
          </a:p>
        </p:txBody>
      </p:sp>
      <p:sp>
        <p:nvSpPr>
          <p:cNvPr id="214" name="Google Shape;214;p35"/>
          <p:cNvSpPr txBox="1">
            <a:spLocks noGrp="1"/>
          </p:cNvSpPr>
          <p:nvPr>
            <p:ph type="subTitle" idx="3"/>
          </p:nvPr>
        </p:nvSpPr>
        <p:spPr>
          <a:xfrm>
            <a:off x="4983101" y="210453"/>
            <a:ext cx="3718376" cy="642691"/>
          </a:xfrm>
          <a:prstGeom prst="rect">
            <a:avLst/>
          </a:prstGeom>
        </p:spPr>
        <p:txBody>
          <a:bodyPr spcFirstLastPara="1" wrap="square" lIns="91425" tIns="91425" rIns="91425" bIns="91425" anchor="b" anchorCtr="0">
            <a:noAutofit/>
          </a:bodyPr>
          <a:lstStyle/>
          <a:p>
            <a:pPr marL="0" indent="0" algn="ctr">
              <a:spcAft>
                <a:spcPts val="1600"/>
              </a:spcAft>
            </a:pPr>
            <a:r>
              <a:rPr lang="en-US" sz="1600"/>
              <a:t>Essential Elements to Operations &amp; Marketing</a:t>
            </a:r>
          </a:p>
        </p:txBody>
      </p:sp>
      <p:sp>
        <p:nvSpPr>
          <p:cNvPr id="5" name="Subtitle 4">
            <a:extLst>
              <a:ext uri="{FF2B5EF4-FFF2-40B4-BE49-F238E27FC236}">
                <a16:creationId xmlns:a16="http://schemas.microsoft.com/office/drawing/2014/main" xmlns="" id="{54F3A5F3-AAAC-A100-9658-869DEBB3BA3E}"/>
              </a:ext>
            </a:extLst>
          </p:cNvPr>
          <p:cNvSpPr>
            <a:spLocks noGrp="1"/>
          </p:cNvSpPr>
          <p:nvPr>
            <p:ph type="subTitle" idx="2"/>
          </p:nvPr>
        </p:nvSpPr>
        <p:spPr>
          <a:xfrm>
            <a:off x="535695" y="1137608"/>
            <a:ext cx="3912468" cy="866700"/>
          </a:xfrm>
        </p:spPr>
        <p:txBody>
          <a:bodyPr/>
          <a:lstStyle/>
          <a:p>
            <a:r>
              <a:rPr lang="en-US"/>
              <a:t>2a. What are the supply chain or demand chain elements essential to the operations and marketing of Amazon?</a:t>
            </a:r>
          </a:p>
        </p:txBody>
      </p:sp>
      <p:sp>
        <p:nvSpPr>
          <p:cNvPr id="2" name="TextBox 1">
            <a:extLst>
              <a:ext uri="{FF2B5EF4-FFF2-40B4-BE49-F238E27FC236}">
                <a16:creationId xmlns:a16="http://schemas.microsoft.com/office/drawing/2014/main" xmlns="" id="{044F62FC-EC95-5BA5-5A0D-AC406620F48F}"/>
              </a:ext>
            </a:extLst>
          </p:cNvPr>
          <p:cNvSpPr txBox="1"/>
          <p:nvPr/>
        </p:nvSpPr>
        <p:spPr>
          <a:xfrm>
            <a:off x="4807070" y="4715414"/>
            <a:ext cx="4339086"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i="1">
                <a:solidFill>
                  <a:schemeClr val="tx2">
                    <a:lumMod val="25000"/>
                  </a:schemeClr>
                </a:solidFill>
                <a:latin typeface="DM Serif Display"/>
              </a:rPr>
              <a:t>"There is a right answer or a wrong answer, a better answer or a worse answer, and math tells us which is which. These are our favorite kinds of decisions." </a:t>
            </a:r>
            <a:r>
              <a:rPr lang="en-US" sz="800">
                <a:solidFill>
                  <a:schemeClr val="tx2">
                    <a:lumMod val="25000"/>
                  </a:schemeClr>
                </a:solidFill>
                <a:latin typeface="Open Sans Light"/>
                <a:ea typeface="Open Sans Light"/>
                <a:cs typeface="Open Sans Light"/>
                <a:sym typeface="Open Sans Light"/>
              </a:rPr>
              <a:t>- Jeffrey P. Bezos</a:t>
            </a:r>
            <a:endParaRPr lang="en-US" sz="800">
              <a:solidFill>
                <a:schemeClr val="tx2">
                  <a:lumMod val="25000"/>
                </a:schemeClr>
              </a:solidFill>
              <a:latin typeface="Open Sans Light"/>
              <a:ea typeface="Open Sans Light"/>
              <a:cs typeface="Open Sans Light"/>
            </a:endParaRPr>
          </a:p>
          <a:p>
            <a:r>
              <a:rPr lang="en-US" sz="800">
                <a:solidFill>
                  <a:schemeClr val="tx2">
                    <a:lumMod val="25000"/>
                  </a:schemeClr>
                </a:solidFill>
                <a:latin typeface="Open Sans Light"/>
                <a:ea typeface="Open Sans Light"/>
                <a:cs typeface="Open Sans Light"/>
                <a:sym typeface="Open Sans Light"/>
              </a:rPr>
              <a:t>Founder and Chief Executive Officer</a:t>
            </a:r>
            <a:endParaRPr lang="en-US" sz="800">
              <a:solidFill>
                <a:schemeClr val="tx2">
                  <a:lumMod val="25000"/>
                </a:schemeClr>
              </a:solidFill>
              <a:latin typeface="Open Sans Light"/>
              <a:ea typeface="Open Sans Light"/>
              <a:cs typeface="Open Sans Light"/>
            </a:endParaRPr>
          </a:p>
          <a:p>
            <a:endParaRPr lang="en-US" sz="1100" i="1">
              <a:solidFill>
                <a:schemeClr val="bg1"/>
              </a:solidFill>
              <a:latin typeface="DM Serif Display"/>
            </a:endParaRPr>
          </a:p>
        </p:txBody>
      </p:sp>
      <p:sp>
        <p:nvSpPr>
          <p:cNvPr id="4" name="TextBox 3">
            <a:extLst>
              <a:ext uri="{FF2B5EF4-FFF2-40B4-BE49-F238E27FC236}">
                <a16:creationId xmlns:a16="http://schemas.microsoft.com/office/drawing/2014/main" xmlns="" id="{2E33259A-1525-DF1A-EC9E-F61A75F09EE5}"/>
              </a:ext>
            </a:extLst>
          </p:cNvPr>
          <p:cNvSpPr txBox="1"/>
          <p:nvPr/>
        </p:nvSpPr>
        <p:spPr>
          <a:xfrm>
            <a:off x="4811100" y="3614188"/>
            <a:ext cx="434555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s" sz="1000" err="1">
                <a:solidFill>
                  <a:schemeClr val="dk1"/>
                </a:solidFill>
                <a:latin typeface="Open Sans Light"/>
                <a:ea typeface="Open Sans Light"/>
                <a:cs typeface="Open Sans Light"/>
                <a:sym typeface="DM Serif Display"/>
              </a:rPr>
              <a:t>Availability</a:t>
            </a:r>
            <a:r>
              <a:rPr lang="es" sz="1000">
                <a:solidFill>
                  <a:schemeClr val="dk1"/>
                </a:solidFill>
                <a:latin typeface="Open Sans Light"/>
                <a:ea typeface="Open Sans Light"/>
                <a:cs typeface="Open Sans Light"/>
                <a:sym typeface="DM Serif Display"/>
              </a:rPr>
              <a:t> </a:t>
            </a:r>
            <a:r>
              <a:rPr lang="es" sz="1000" err="1">
                <a:solidFill>
                  <a:schemeClr val="dk1"/>
                </a:solidFill>
                <a:latin typeface="Open Sans Light"/>
                <a:ea typeface="Open Sans Light"/>
                <a:cs typeface="Open Sans Light"/>
                <a:sym typeface="DM Serif Display"/>
              </a:rPr>
              <a:t>of</a:t>
            </a:r>
            <a:r>
              <a:rPr lang="es" sz="1000">
                <a:solidFill>
                  <a:schemeClr val="dk1"/>
                </a:solidFill>
                <a:latin typeface="Open Sans Light"/>
                <a:ea typeface="Open Sans Light"/>
                <a:cs typeface="Open Sans Light"/>
                <a:sym typeface="DM Serif Display"/>
              </a:rPr>
              <a:t> </a:t>
            </a:r>
            <a:r>
              <a:rPr lang="es" sz="1000" err="1">
                <a:solidFill>
                  <a:schemeClr val="dk1"/>
                </a:solidFill>
                <a:latin typeface="Open Sans Light"/>
                <a:ea typeface="Open Sans Light"/>
                <a:cs typeface="Open Sans Light"/>
                <a:sym typeface="DM Serif Display"/>
              </a:rPr>
              <a:t>skilled</a:t>
            </a:r>
            <a:r>
              <a:rPr lang="es" sz="1000">
                <a:solidFill>
                  <a:schemeClr val="dk1"/>
                </a:solidFill>
                <a:latin typeface="Open Sans Light"/>
                <a:ea typeface="Open Sans Light"/>
                <a:cs typeface="Open Sans Light"/>
                <a:sym typeface="DM Serif Display"/>
              </a:rPr>
              <a:t> </a:t>
            </a:r>
            <a:r>
              <a:rPr lang="es" sz="1000" err="1">
                <a:solidFill>
                  <a:schemeClr val="dk1"/>
                </a:solidFill>
                <a:latin typeface="Open Sans Light"/>
                <a:ea typeface="Open Sans Light"/>
                <a:cs typeface="Open Sans Light"/>
                <a:sym typeface="DM Serif Display"/>
              </a:rPr>
              <a:t>workers</a:t>
            </a:r>
            <a:r>
              <a:rPr lang="es" sz="1000">
                <a:solidFill>
                  <a:schemeClr val="dk1"/>
                </a:solidFill>
                <a:latin typeface="Open Sans Light"/>
                <a:ea typeface="Open Sans Light"/>
                <a:cs typeface="Open Sans Light"/>
                <a:sym typeface="DM Serif Display"/>
              </a:rPr>
              <a:t> </a:t>
            </a:r>
            <a:r>
              <a:rPr lang="es" sz="1000" err="1">
                <a:solidFill>
                  <a:schemeClr val="dk1"/>
                </a:solidFill>
                <a:latin typeface="Open Sans Light"/>
                <a:ea typeface="Open Sans Light"/>
                <a:cs typeface="Open Sans Light"/>
                <a:sym typeface="DM Serif Display"/>
              </a:rPr>
              <a:t>that</a:t>
            </a:r>
            <a:r>
              <a:rPr lang="es" sz="1000">
                <a:solidFill>
                  <a:schemeClr val="dk1"/>
                </a:solidFill>
                <a:latin typeface="Open Sans Light"/>
                <a:ea typeface="Open Sans Light"/>
                <a:cs typeface="Open Sans Light"/>
                <a:sym typeface="DM Serif Display"/>
              </a:rPr>
              <a:t> are </a:t>
            </a:r>
            <a:r>
              <a:rPr lang="es" sz="1000" err="1">
                <a:solidFill>
                  <a:schemeClr val="dk1"/>
                </a:solidFill>
                <a:latin typeface="Open Sans Light"/>
                <a:ea typeface="Open Sans Light"/>
                <a:cs typeface="Open Sans Light"/>
                <a:sym typeface="DM Serif Display"/>
              </a:rPr>
              <a:t>computer</a:t>
            </a:r>
            <a:r>
              <a:rPr lang="es" sz="1000">
                <a:solidFill>
                  <a:schemeClr val="dk1"/>
                </a:solidFill>
                <a:latin typeface="Open Sans Light"/>
                <a:ea typeface="Open Sans Light"/>
                <a:cs typeface="Open Sans Light"/>
                <a:sym typeface="DM Serif Display"/>
              </a:rPr>
              <a:t>-literate (Seattle)</a:t>
            </a:r>
            <a:endParaRPr lang="en-US" sz="1000">
              <a:solidFill>
                <a:schemeClr val="dk1"/>
              </a:solidFill>
              <a:latin typeface="Open Sans Light"/>
              <a:ea typeface="Open Sans Light"/>
              <a:cs typeface="Open Sans Light"/>
            </a:endParaRPr>
          </a:p>
          <a:p>
            <a:pPr marL="171450" indent="-171450">
              <a:buFont typeface="Arial"/>
              <a:buChar char="•"/>
            </a:pPr>
            <a:r>
              <a:rPr lang="es" sz="1000" err="1">
                <a:solidFill>
                  <a:schemeClr val="dk1"/>
                </a:solidFill>
                <a:latin typeface="Open Sans Light"/>
                <a:ea typeface="Open Sans Light"/>
                <a:cs typeface="Open Sans Light"/>
                <a:sym typeface="DM Serif Display"/>
              </a:rPr>
              <a:t>Creating</a:t>
            </a:r>
            <a:r>
              <a:rPr lang="es" sz="1000">
                <a:solidFill>
                  <a:schemeClr val="dk1"/>
                </a:solidFill>
                <a:latin typeface="Open Sans Light"/>
                <a:ea typeface="Open Sans Light"/>
                <a:cs typeface="Open Sans Light"/>
                <a:sym typeface="DM Serif Display"/>
              </a:rPr>
              <a:t> more </a:t>
            </a:r>
            <a:r>
              <a:rPr lang="es" sz="1000" err="1">
                <a:solidFill>
                  <a:schemeClr val="dk1"/>
                </a:solidFill>
                <a:latin typeface="Open Sans Light"/>
                <a:ea typeface="Open Sans Light"/>
                <a:cs typeface="Open Sans Light"/>
                <a:sym typeface="DM Serif Display"/>
              </a:rPr>
              <a:t>fulfillment</a:t>
            </a:r>
            <a:r>
              <a:rPr lang="es" sz="1000">
                <a:solidFill>
                  <a:schemeClr val="dk1"/>
                </a:solidFill>
                <a:latin typeface="Open Sans Light"/>
                <a:ea typeface="Open Sans Light"/>
                <a:cs typeface="Open Sans Light"/>
                <a:sym typeface="DM Serif Display"/>
              </a:rPr>
              <a:t> centers in </a:t>
            </a:r>
            <a:r>
              <a:rPr lang="es" sz="1000" err="1">
                <a:solidFill>
                  <a:schemeClr val="dk1"/>
                </a:solidFill>
                <a:latin typeface="Open Sans Light"/>
                <a:ea typeface="Open Sans Light"/>
                <a:cs typeface="Open Sans Light"/>
                <a:sym typeface="DM Serif Display"/>
              </a:rPr>
              <a:t>order</a:t>
            </a:r>
            <a:r>
              <a:rPr lang="es" sz="1000">
                <a:solidFill>
                  <a:schemeClr val="dk1"/>
                </a:solidFill>
                <a:latin typeface="Open Sans Light"/>
                <a:ea typeface="Open Sans Light"/>
                <a:cs typeface="Open Sans Light"/>
                <a:sym typeface="DM Serif Display"/>
              </a:rPr>
              <a:t> </a:t>
            </a:r>
            <a:r>
              <a:rPr lang="es" sz="1000" err="1">
                <a:solidFill>
                  <a:schemeClr val="dk1"/>
                </a:solidFill>
                <a:latin typeface="Open Sans Light"/>
                <a:ea typeface="Open Sans Light"/>
                <a:cs typeface="Open Sans Light"/>
                <a:sym typeface="DM Serif Display"/>
              </a:rPr>
              <a:t>to</a:t>
            </a:r>
            <a:r>
              <a:rPr lang="es" sz="1000">
                <a:solidFill>
                  <a:schemeClr val="dk1"/>
                </a:solidFill>
                <a:latin typeface="Open Sans Light"/>
                <a:ea typeface="Open Sans Light"/>
                <a:cs typeface="Open Sans Light"/>
                <a:sym typeface="DM Serif Display"/>
              </a:rPr>
              <a:t> off-set </a:t>
            </a:r>
            <a:r>
              <a:rPr lang="es" sz="1000" err="1">
                <a:solidFill>
                  <a:schemeClr val="dk1"/>
                </a:solidFill>
                <a:latin typeface="Open Sans Light"/>
                <a:ea typeface="Open Sans Light"/>
                <a:cs typeface="Open Sans Light"/>
                <a:sym typeface="DM Serif Display"/>
              </a:rPr>
              <a:t>the</a:t>
            </a:r>
            <a:r>
              <a:rPr lang="es" sz="1000">
                <a:solidFill>
                  <a:schemeClr val="dk1"/>
                </a:solidFill>
                <a:latin typeface="Open Sans Light"/>
                <a:ea typeface="Open Sans Light"/>
                <a:cs typeface="Open Sans Light"/>
                <a:sym typeface="DM Serif Display"/>
              </a:rPr>
              <a:t> </a:t>
            </a:r>
            <a:r>
              <a:rPr lang="es" sz="1000" err="1">
                <a:solidFill>
                  <a:schemeClr val="dk1"/>
                </a:solidFill>
                <a:latin typeface="Open Sans Light"/>
                <a:ea typeface="Open Sans Light"/>
                <a:cs typeface="Open Sans Light"/>
                <a:sym typeface="DM Serif Display"/>
              </a:rPr>
              <a:t>strain</a:t>
            </a:r>
            <a:r>
              <a:rPr lang="es" sz="1000">
                <a:solidFill>
                  <a:schemeClr val="dk1"/>
                </a:solidFill>
                <a:latin typeface="Open Sans Light"/>
                <a:ea typeface="Open Sans Light"/>
                <a:cs typeface="Open Sans Light"/>
                <a:sym typeface="DM Serif Display"/>
              </a:rPr>
              <a:t> </a:t>
            </a:r>
            <a:r>
              <a:rPr lang="es" sz="1000" err="1">
                <a:solidFill>
                  <a:schemeClr val="dk1"/>
                </a:solidFill>
                <a:latin typeface="Open Sans Light"/>
                <a:ea typeface="Open Sans Light"/>
                <a:cs typeface="Open Sans Light"/>
                <a:sym typeface="DM Serif Display"/>
              </a:rPr>
              <a:t>of</a:t>
            </a:r>
            <a:r>
              <a:rPr lang="es" sz="1000">
                <a:solidFill>
                  <a:schemeClr val="dk1"/>
                </a:solidFill>
                <a:latin typeface="Open Sans Light"/>
                <a:ea typeface="Open Sans Light"/>
                <a:cs typeface="Open Sans Light"/>
                <a:sym typeface="DM Serif Display"/>
              </a:rPr>
              <a:t> reverse </a:t>
            </a:r>
            <a:r>
              <a:rPr lang="es" sz="1000" err="1">
                <a:solidFill>
                  <a:schemeClr val="dk1"/>
                </a:solidFill>
                <a:latin typeface="Open Sans Light"/>
                <a:ea typeface="Open Sans Light"/>
                <a:cs typeface="Open Sans Light"/>
                <a:sym typeface="DM Serif Display"/>
              </a:rPr>
              <a:t>logistics</a:t>
            </a:r>
            <a:r>
              <a:rPr lang="es" sz="1000">
                <a:solidFill>
                  <a:schemeClr val="dk1"/>
                </a:solidFill>
                <a:latin typeface="Open Sans Light"/>
                <a:ea typeface="Open Sans Light"/>
                <a:cs typeface="Open Sans Light"/>
                <a:sym typeface="DM Serif Display"/>
              </a:rPr>
              <a:t> (</a:t>
            </a:r>
            <a:r>
              <a:rPr lang="es" sz="1000" err="1">
                <a:solidFill>
                  <a:schemeClr val="dk1"/>
                </a:solidFill>
                <a:latin typeface="Open Sans Light"/>
                <a:ea typeface="Open Sans Light"/>
                <a:cs typeface="Open Sans Light"/>
                <a:sym typeface="DM Serif Display"/>
              </a:rPr>
              <a:t>order</a:t>
            </a:r>
            <a:r>
              <a:rPr lang="es" sz="1000">
                <a:solidFill>
                  <a:schemeClr val="dk1"/>
                </a:solidFill>
                <a:latin typeface="Open Sans Light"/>
                <a:ea typeface="Open Sans Light"/>
                <a:cs typeface="Open Sans Light"/>
                <a:sym typeface="DM Serif Display"/>
              </a:rPr>
              <a:t> </a:t>
            </a:r>
            <a:r>
              <a:rPr lang="es" sz="1000" err="1">
                <a:solidFill>
                  <a:schemeClr val="dk1"/>
                </a:solidFill>
                <a:latin typeface="Open Sans Light"/>
                <a:ea typeface="Open Sans Light"/>
                <a:cs typeface="Open Sans Light"/>
                <a:sym typeface="DM Serif Display"/>
              </a:rPr>
              <a:t>returns</a:t>
            </a:r>
            <a:r>
              <a:rPr lang="es" sz="1000">
                <a:solidFill>
                  <a:schemeClr val="dk1"/>
                </a:solidFill>
                <a:latin typeface="Open Sans Light"/>
                <a:ea typeface="Open Sans Light"/>
                <a:cs typeface="Open Sans Light"/>
                <a:sym typeface="DM Serif Display"/>
              </a:rPr>
              <a:t>)</a:t>
            </a:r>
            <a:endParaRPr lang="es" sz="1000">
              <a:solidFill>
                <a:schemeClr val="dk1"/>
              </a:solidFill>
              <a:latin typeface="Open Sans Light"/>
              <a:ea typeface="Open Sans Light"/>
              <a:cs typeface="Open Sans Light"/>
            </a:endParaRPr>
          </a:p>
          <a:p>
            <a:pPr marL="171450" indent="-171450">
              <a:buFont typeface="Arial"/>
              <a:buChar char="•"/>
            </a:pPr>
            <a:r>
              <a:rPr lang="en-US" sz="1000">
                <a:solidFill>
                  <a:schemeClr val="dk1"/>
                </a:solidFill>
                <a:latin typeface="Open Sans Light"/>
                <a:ea typeface="Open Sans Light"/>
                <a:cs typeface="Open Sans Light"/>
              </a:rPr>
              <a:t>Shorter delivery times</a:t>
            </a:r>
            <a:endParaRPr lang="es" sz="1000">
              <a:solidFill>
                <a:schemeClr val="dk1"/>
              </a:solidFill>
              <a:latin typeface="Open Sans Light"/>
              <a:ea typeface="Open Sans Light"/>
              <a:cs typeface="Open Sans Light"/>
            </a:endParaRPr>
          </a:p>
          <a:p>
            <a:pPr marL="171450" indent="-171450">
              <a:buFont typeface="Arial"/>
              <a:buChar char="•"/>
            </a:pPr>
            <a:r>
              <a:rPr lang="en-US" sz="1000">
                <a:solidFill>
                  <a:schemeClr val="dk1"/>
                </a:solidFill>
                <a:latin typeface="Open Sans Light"/>
                <a:ea typeface="Open Sans Light"/>
                <a:cs typeface="Open Sans Light"/>
              </a:rPr>
              <a:t>Reduce outbound transportation costs</a:t>
            </a:r>
            <a:endParaRPr lang="es" sz="1000">
              <a:solidFill>
                <a:schemeClr val="dk1"/>
              </a:solidFill>
              <a:latin typeface="Open Sans Light"/>
              <a:ea typeface="Open Sans Light"/>
              <a:cs typeface="Open Sans Light"/>
            </a:endParaRPr>
          </a:p>
          <a:p>
            <a:pPr marL="171450" indent="-171450">
              <a:buFont typeface="Arial"/>
              <a:buChar char="•"/>
            </a:pPr>
            <a:r>
              <a:rPr lang="en-US" sz="1000">
                <a:solidFill>
                  <a:schemeClr val="dk1"/>
                </a:solidFill>
                <a:latin typeface="Open Sans Light"/>
                <a:ea typeface="Open Sans Light"/>
                <a:cs typeface="Open Sans Light"/>
              </a:rPr>
              <a:t>Proximity to customers, transportation hubs, and existing facilities</a:t>
            </a:r>
            <a:endParaRPr lang="es" sz="1000">
              <a:solidFill>
                <a:schemeClr val="dk1"/>
              </a:solidFill>
              <a:latin typeface="Open Sans Light"/>
              <a:ea typeface="Open Sans Light"/>
              <a:cs typeface="Open Sans Light"/>
            </a:endParaRPr>
          </a:p>
        </p:txBody>
      </p:sp>
      <p:pic>
        <p:nvPicPr>
          <p:cNvPr id="7" name="Google Shape;491;p47" descr="A building in the distance&#10;&#10;Description automatically generated">
            <a:extLst>
              <a:ext uri="{FF2B5EF4-FFF2-40B4-BE49-F238E27FC236}">
                <a16:creationId xmlns:a16="http://schemas.microsoft.com/office/drawing/2014/main" xmlns="" id="{96E9CD72-F72F-1C7D-5158-B779ADC23D5C}"/>
              </a:ext>
            </a:extLst>
          </p:cNvPr>
          <p:cNvPicPr preferRelativeResize="0"/>
          <p:nvPr/>
        </p:nvPicPr>
        <p:blipFill rotWithShape="1">
          <a:blip r:embed="rId4">
            <a:alphaModFix/>
          </a:blip>
          <a:srcRect l="6359" t="71171" r="74191"/>
          <a:stretch/>
        </p:blipFill>
        <p:spPr>
          <a:xfrm>
            <a:off x="5396091" y="2809745"/>
            <a:ext cx="678094" cy="628358"/>
          </a:xfrm>
          <a:prstGeom prst="rect">
            <a:avLst/>
          </a:prstGeom>
          <a:noFill/>
          <a:ln>
            <a:noFill/>
          </a:ln>
        </p:spPr>
      </p:pic>
      <p:pic>
        <p:nvPicPr>
          <p:cNvPr id="11" name="Google Shape;492;p47" descr="A pillar on a building&#10;&#10;Description automatically generated">
            <a:extLst>
              <a:ext uri="{FF2B5EF4-FFF2-40B4-BE49-F238E27FC236}">
                <a16:creationId xmlns:a16="http://schemas.microsoft.com/office/drawing/2014/main" xmlns="" id="{270983C2-B3ED-F1D6-8466-E43AB1E13A0D}"/>
              </a:ext>
            </a:extLst>
          </p:cNvPr>
          <p:cNvPicPr preferRelativeResize="0"/>
          <p:nvPr/>
        </p:nvPicPr>
        <p:blipFill rotWithShape="1">
          <a:blip r:embed="rId4">
            <a:alphaModFix/>
          </a:blip>
          <a:srcRect l="25017" t="39261" r="55633" b="32057"/>
          <a:stretch/>
        </p:blipFill>
        <p:spPr>
          <a:xfrm>
            <a:off x="6643179" y="2810463"/>
            <a:ext cx="678094" cy="617575"/>
          </a:xfrm>
          <a:prstGeom prst="rect">
            <a:avLst/>
          </a:prstGeom>
          <a:noFill/>
          <a:ln>
            <a:noFill/>
          </a:ln>
        </p:spPr>
      </p:pic>
      <p:pic>
        <p:nvPicPr>
          <p:cNvPr id="13" name="Google Shape;494;p47" descr="A street with a sign on it&#10;&#10;Description automatically generated">
            <a:extLst>
              <a:ext uri="{FF2B5EF4-FFF2-40B4-BE49-F238E27FC236}">
                <a16:creationId xmlns:a16="http://schemas.microsoft.com/office/drawing/2014/main" xmlns="" id="{4571CC99-3B91-8B43-4A7B-6D026AD33B5A}"/>
              </a:ext>
            </a:extLst>
          </p:cNvPr>
          <p:cNvPicPr preferRelativeResize="0"/>
          <p:nvPr/>
        </p:nvPicPr>
        <p:blipFill rotWithShape="1">
          <a:blip r:embed="rId4">
            <a:alphaModFix/>
          </a:blip>
          <a:srcRect l="53925" t="71269" r="26692"/>
          <a:stretch/>
        </p:blipFill>
        <p:spPr>
          <a:xfrm>
            <a:off x="7893581" y="2817720"/>
            <a:ext cx="678094" cy="617575"/>
          </a:xfrm>
          <a:prstGeom prst="rect">
            <a:avLst/>
          </a:prstGeom>
          <a:noFill/>
          <a:ln>
            <a:noFill/>
          </a:ln>
        </p:spPr>
      </p:pic>
      <p:sp>
        <p:nvSpPr>
          <p:cNvPr id="19" name="Google Shape;495;p47">
            <a:extLst>
              <a:ext uri="{FF2B5EF4-FFF2-40B4-BE49-F238E27FC236}">
                <a16:creationId xmlns:a16="http://schemas.microsoft.com/office/drawing/2014/main" xmlns="" id="{C38EC138-C5AB-6D8C-4FD4-2937FC542D80}"/>
              </a:ext>
            </a:extLst>
          </p:cNvPr>
          <p:cNvSpPr txBox="1"/>
          <p:nvPr/>
        </p:nvSpPr>
        <p:spPr>
          <a:xfrm>
            <a:off x="5456245" y="2946429"/>
            <a:ext cx="551158" cy="351300"/>
          </a:xfrm>
          <a:prstGeom prst="rect">
            <a:avLst/>
          </a:prstGeom>
          <a:noFill/>
          <a:ln>
            <a:noFill/>
          </a:ln>
        </p:spPr>
        <p:txBody>
          <a:bodyPr spcFirstLastPara="1" wrap="square" lIns="91425" tIns="91425" rIns="91425" bIns="91425" anchor="t" anchorCtr="0">
            <a:noAutofit/>
          </a:bodyPr>
          <a:lstStyle/>
          <a:p>
            <a:pPr algn="ctr"/>
            <a:r>
              <a:rPr lang="es" sz="900">
                <a:solidFill>
                  <a:schemeClr val="lt1"/>
                </a:solidFill>
                <a:latin typeface="DM Serif Display"/>
                <a:sym typeface="DM Serif Display"/>
              </a:rPr>
              <a:t>Seattle</a:t>
            </a:r>
          </a:p>
          <a:p>
            <a:pPr algn="ctr"/>
            <a:r>
              <a:rPr lang="es" sz="900">
                <a:solidFill>
                  <a:schemeClr val="lt1"/>
                </a:solidFill>
                <a:latin typeface="DM Serif Display"/>
                <a:sym typeface="DM Serif Display"/>
              </a:rPr>
              <a:t>WA</a:t>
            </a:r>
            <a:endParaRPr lang="es" sz="900">
              <a:solidFill>
                <a:schemeClr val="lt1"/>
              </a:solidFill>
              <a:latin typeface="DM Serif Display"/>
            </a:endParaRPr>
          </a:p>
        </p:txBody>
      </p:sp>
      <p:sp>
        <p:nvSpPr>
          <p:cNvPr id="21" name="Google Shape;495;p47">
            <a:extLst>
              <a:ext uri="{FF2B5EF4-FFF2-40B4-BE49-F238E27FC236}">
                <a16:creationId xmlns:a16="http://schemas.microsoft.com/office/drawing/2014/main" xmlns="" id="{C3EF1F6C-2DC5-DF0A-95E7-78F4E1CF1EC6}"/>
              </a:ext>
            </a:extLst>
          </p:cNvPr>
          <p:cNvSpPr txBox="1"/>
          <p:nvPr/>
        </p:nvSpPr>
        <p:spPr>
          <a:xfrm>
            <a:off x="6642377" y="2935646"/>
            <a:ext cx="712903" cy="372866"/>
          </a:xfrm>
          <a:prstGeom prst="rect">
            <a:avLst/>
          </a:prstGeom>
          <a:noFill/>
          <a:ln>
            <a:noFill/>
          </a:ln>
        </p:spPr>
        <p:txBody>
          <a:bodyPr spcFirstLastPara="1" wrap="square" lIns="91425" tIns="91425" rIns="91425" bIns="91425" anchor="t" anchorCtr="0">
            <a:noAutofit/>
          </a:bodyPr>
          <a:lstStyle/>
          <a:p>
            <a:pPr algn="ctr"/>
            <a:r>
              <a:rPr lang="es" sz="900">
                <a:solidFill>
                  <a:schemeClr val="lt1"/>
                </a:solidFill>
                <a:latin typeface="DM Serif Display"/>
              </a:rPr>
              <a:t>Kentucky</a:t>
            </a:r>
          </a:p>
        </p:txBody>
      </p:sp>
      <p:sp>
        <p:nvSpPr>
          <p:cNvPr id="23" name="Google Shape;495;p47">
            <a:extLst>
              <a:ext uri="{FF2B5EF4-FFF2-40B4-BE49-F238E27FC236}">
                <a16:creationId xmlns:a16="http://schemas.microsoft.com/office/drawing/2014/main" xmlns="" id="{4BEEA675-0C9E-1D48-B48B-178DBB84ED9C}"/>
              </a:ext>
            </a:extLst>
          </p:cNvPr>
          <p:cNvSpPr txBox="1"/>
          <p:nvPr/>
        </p:nvSpPr>
        <p:spPr>
          <a:xfrm>
            <a:off x="7893207" y="2924863"/>
            <a:ext cx="680554" cy="372866"/>
          </a:xfrm>
          <a:prstGeom prst="rect">
            <a:avLst/>
          </a:prstGeom>
          <a:noFill/>
          <a:ln>
            <a:noFill/>
          </a:ln>
        </p:spPr>
        <p:txBody>
          <a:bodyPr spcFirstLastPara="1" wrap="square" lIns="91425" tIns="91425" rIns="91425" bIns="91425" anchor="t" anchorCtr="0">
            <a:noAutofit/>
          </a:bodyPr>
          <a:lstStyle/>
          <a:p>
            <a:pPr algn="ctr"/>
            <a:r>
              <a:rPr lang="es" sz="900">
                <a:solidFill>
                  <a:schemeClr val="lt1"/>
                </a:solidFill>
                <a:latin typeface="DM Serif Display"/>
              </a:rPr>
              <a:t>Nevada</a:t>
            </a:r>
          </a:p>
        </p:txBody>
      </p:sp>
      <p:sp>
        <p:nvSpPr>
          <p:cNvPr id="25" name="Google Shape;499;p47">
            <a:extLst>
              <a:ext uri="{FF2B5EF4-FFF2-40B4-BE49-F238E27FC236}">
                <a16:creationId xmlns:a16="http://schemas.microsoft.com/office/drawing/2014/main" xmlns="" id="{EF2AE158-C9DD-920D-EC0F-E47CE427A13E}"/>
              </a:ext>
            </a:extLst>
          </p:cNvPr>
          <p:cNvSpPr txBox="1">
            <a:spLocks/>
          </p:cNvSpPr>
          <p:nvPr/>
        </p:nvSpPr>
        <p:spPr>
          <a:xfrm>
            <a:off x="680468" y="2465483"/>
            <a:ext cx="3723121" cy="96776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
            </a:r>
            <a:br>
              <a:rPr lang="en-US"/>
            </a:br>
            <a:r>
              <a:rPr lang="en-US" sz="1000">
                <a:solidFill>
                  <a:srgbClr val="B7B7B7"/>
                </a:solidFill>
                <a:latin typeface="Open Sans Light"/>
                <a:ea typeface="Open Sans Light"/>
                <a:cs typeface="Open Sans Light"/>
                <a:sym typeface="Open Sans Light"/>
              </a:rPr>
              <a:t>2b. Where are it’s warehouse located and why are they located there?</a:t>
            </a:r>
          </a:p>
          <a:p>
            <a:endParaRPr lang="en-US"/>
          </a:p>
        </p:txBody>
      </p:sp>
      <p:sp>
        <p:nvSpPr>
          <p:cNvPr id="27" name="Google Shape;214;p35">
            <a:extLst>
              <a:ext uri="{FF2B5EF4-FFF2-40B4-BE49-F238E27FC236}">
                <a16:creationId xmlns:a16="http://schemas.microsoft.com/office/drawing/2014/main" xmlns="" id="{F8F87758-2B07-8991-56D2-CB4957D79C00}"/>
              </a:ext>
            </a:extLst>
          </p:cNvPr>
          <p:cNvSpPr txBox="1">
            <a:spLocks/>
          </p:cNvSpPr>
          <p:nvPr/>
        </p:nvSpPr>
        <p:spPr>
          <a:xfrm>
            <a:off x="4984539" y="2174400"/>
            <a:ext cx="3718376" cy="64269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Open Sans Light"/>
              <a:buNone/>
              <a:defRPr sz="2800" b="0" i="0" u="none" strike="noStrike" cap="none">
                <a:solidFill>
                  <a:schemeClr val="dk1"/>
                </a:solidFill>
                <a:latin typeface="DM Serif Display"/>
                <a:ea typeface="DM Serif Display"/>
                <a:cs typeface="DM Serif Display"/>
                <a:sym typeface="DM Serif Display"/>
              </a:defRPr>
            </a:lvl1pPr>
            <a:lvl2pPr marL="914400" marR="0" lvl="1"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2pPr>
            <a:lvl3pPr marL="1371600" marR="0" lvl="2"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3pPr>
            <a:lvl4pPr marL="1828800" marR="0" lvl="3"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4pPr>
            <a:lvl5pPr marL="2286000" marR="0" lvl="4"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5pPr>
            <a:lvl6pPr marL="2743200" marR="0" lvl="5"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6pPr>
            <a:lvl7pPr marL="3200400" marR="0" lvl="6"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7pPr>
            <a:lvl8pPr marL="3657600" marR="0" lvl="7"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8pPr>
            <a:lvl9pPr marL="4114800" marR="0" lvl="8" indent="-304800" algn="l" rtl="0">
              <a:lnSpc>
                <a:spcPct val="115000"/>
              </a:lnSpc>
              <a:spcBef>
                <a:spcPts val="1600"/>
              </a:spcBef>
              <a:spcAft>
                <a:spcPts val="160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9pPr>
          </a:lstStyle>
          <a:p>
            <a:pPr marL="0" indent="0" algn="ctr">
              <a:spcAft>
                <a:spcPts val="1600"/>
              </a:spcAft>
            </a:pPr>
            <a:r>
              <a:rPr lang="en-US" sz="1600"/>
              <a:t>Reasons for Warehouse Locations:</a:t>
            </a:r>
          </a:p>
        </p:txBody>
      </p:sp>
    </p:spTree>
    <p:extLst>
      <p:ext uri="{BB962C8B-B14F-4D97-AF65-F5344CB8AC3E}">
        <p14:creationId xmlns:p14="http://schemas.microsoft.com/office/powerpoint/2010/main" val="294911212"/>
      </p:ext>
    </p:extLst>
  </p:cSld>
  <p:clrMapOvr>
    <a:masterClrMapping/>
  </p:clrMapOvr>
  <p:extLst>
    <p:ext uri="{6950BFC3-D8DA-4A85-94F7-54DA5524770B}">
      <p188:commentRel xmlns:p188="http://schemas.microsoft.com/office/powerpoint/2018/8/main" xmlns="" r:id="rId5"/>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pic>
        <p:nvPicPr>
          <p:cNvPr id="527" name="Google Shape;527;p48"/>
          <p:cNvPicPr preferRelativeResize="0"/>
          <p:nvPr/>
        </p:nvPicPr>
        <p:blipFill rotWithShape="1">
          <a:blip r:embed="rId3">
            <a:alphaModFix/>
          </a:blip>
          <a:srcRect t="6361" b="6370"/>
          <a:stretch/>
        </p:blipFill>
        <p:spPr>
          <a:xfrm>
            <a:off x="0" y="0"/>
            <a:ext cx="3869100" cy="5143500"/>
          </a:xfrm>
          <a:prstGeom prst="rect">
            <a:avLst/>
          </a:prstGeom>
          <a:noFill/>
          <a:ln>
            <a:noFill/>
          </a:ln>
        </p:spPr>
      </p:pic>
      <p:sp>
        <p:nvSpPr>
          <p:cNvPr id="528" name="Google Shape;528;p48"/>
          <p:cNvSpPr txBox="1">
            <a:spLocks noGrp="1"/>
          </p:cNvSpPr>
          <p:nvPr>
            <p:ph type="ctrTitle" idx="6"/>
          </p:nvPr>
        </p:nvSpPr>
        <p:spPr>
          <a:xfrm>
            <a:off x="238365" y="452975"/>
            <a:ext cx="3328929" cy="640410"/>
          </a:xfrm>
          <a:prstGeom prst="rect">
            <a:avLst/>
          </a:prstGeom>
        </p:spPr>
        <p:txBody>
          <a:bodyPr spcFirstLastPara="1" wrap="square" lIns="91425" tIns="91425" rIns="91425" bIns="91425" anchor="t" anchorCtr="0">
            <a:noAutofit/>
          </a:bodyPr>
          <a:lstStyle/>
          <a:p>
            <a:r>
              <a:rPr lang="en-US">
                <a:solidFill>
                  <a:schemeClr val="lt1"/>
                </a:solidFill>
              </a:rPr>
              <a:t>Question 2:</a:t>
            </a:r>
            <a:r>
              <a:rPr lang="en-US"/>
              <a:t/>
            </a:r>
            <a:br>
              <a:rPr lang="en-US"/>
            </a:br>
            <a:r>
              <a:rPr lang="en-US"/>
              <a:t/>
            </a:r>
            <a:br>
              <a:rPr lang="en-US"/>
            </a:br>
            <a:r>
              <a:rPr lang="en-US" sz="1000">
                <a:solidFill>
                  <a:srgbClr val="B7B7B7"/>
                </a:solidFill>
                <a:latin typeface="Open Sans Light"/>
                <a:ea typeface="Open Sans Light"/>
                <a:cs typeface="Open Sans Light"/>
                <a:sym typeface="Open Sans Light"/>
              </a:rPr>
              <a:t>2c. How can the lessons learned from Amazon be applied to other forms of e-commerce and integrated marketing?</a:t>
            </a:r>
          </a:p>
          <a:p>
            <a:pPr marL="0" lvl="0" indent="0" algn="l" rtl="0">
              <a:spcBef>
                <a:spcPts val="0"/>
              </a:spcBef>
              <a:spcAft>
                <a:spcPts val="0"/>
              </a:spcAft>
              <a:buNone/>
            </a:pPr>
            <a:endParaRPr>
              <a:solidFill>
                <a:schemeClr val="lt1"/>
              </a:solidFill>
            </a:endParaRPr>
          </a:p>
          <a:p>
            <a:pPr marL="0" lvl="0" indent="0" algn="l" rtl="0">
              <a:spcBef>
                <a:spcPts val="0"/>
              </a:spcBef>
              <a:spcAft>
                <a:spcPts val="0"/>
              </a:spcAft>
              <a:buNone/>
            </a:pPr>
            <a:endParaRPr>
              <a:solidFill>
                <a:schemeClr val="lt1"/>
              </a:solidFill>
            </a:endParaRPr>
          </a:p>
        </p:txBody>
      </p:sp>
      <p:sp>
        <p:nvSpPr>
          <p:cNvPr id="529" name="Google Shape;529;p48"/>
          <p:cNvSpPr txBox="1">
            <a:spLocks noGrp="1"/>
          </p:cNvSpPr>
          <p:nvPr>
            <p:ph type="subTitle" idx="4"/>
          </p:nvPr>
        </p:nvSpPr>
        <p:spPr>
          <a:xfrm>
            <a:off x="4272424" y="3586181"/>
            <a:ext cx="4268626" cy="1198664"/>
          </a:xfrm>
          <a:prstGeom prst="rect">
            <a:avLst/>
          </a:prstGeom>
        </p:spPr>
        <p:txBody>
          <a:bodyPr spcFirstLastPara="1" wrap="square" lIns="91425" tIns="91425" rIns="91425" bIns="91425" anchor="t" anchorCtr="0">
            <a:noAutofit/>
          </a:bodyPr>
          <a:lstStyle/>
          <a:p>
            <a:pPr marL="0" indent="0" algn="l"/>
            <a:r>
              <a:rPr lang="es" b="1" err="1">
                <a:solidFill>
                  <a:schemeClr val="dk1"/>
                </a:solidFill>
              </a:rPr>
              <a:t>Keeping</a:t>
            </a:r>
            <a:r>
              <a:rPr lang="es" b="1">
                <a:solidFill>
                  <a:schemeClr val="dk1"/>
                </a:solidFill>
              </a:rPr>
              <a:t> </a:t>
            </a:r>
            <a:r>
              <a:rPr lang="es" b="1" err="1">
                <a:solidFill>
                  <a:schemeClr val="dk1"/>
                </a:solidFill>
              </a:rPr>
              <a:t>the</a:t>
            </a:r>
            <a:r>
              <a:rPr lang="es" b="1">
                <a:solidFill>
                  <a:schemeClr val="dk1"/>
                </a:solidFill>
              </a:rPr>
              <a:t> </a:t>
            </a:r>
            <a:r>
              <a:rPr lang="es" b="1" err="1">
                <a:solidFill>
                  <a:schemeClr val="dk1"/>
                </a:solidFill>
              </a:rPr>
              <a:t>customer</a:t>
            </a:r>
            <a:r>
              <a:rPr lang="es" b="1">
                <a:solidFill>
                  <a:schemeClr val="dk1"/>
                </a:solidFill>
              </a:rPr>
              <a:t> </a:t>
            </a:r>
            <a:r>
              <a:rPr lang="es" b="1" err="1">
                <a:solidFill>
                  <a:schemeClr val="dk1"/>
                </a:solidFill>
              </a:rPr>
              <a:t>front</a:t>
            </a:r>
            <a:r>
              <a:rPr lang="es" b="1">
                <a:solidFill>
                  <a:schemeClr val="dk1"/>
                </a:solidFill>
              </a:rPr>
              <a:t> and center</a:t>
            </a:r>
            <a:r>
              <a:rPr lang="es">
                <a:solidFill>
                  <a:schemeClr val="dk1"/>
                </a:solidFill>
              </a:rPr>
              <a:t> </a:t>
            </a:r>
            <a:r>
              <a:rPr lang="es" err="1">
                <a:solidFill>
                  <a:schemeClr val="dk1"/>
                </a:solidFill>
              </a:rPr>
              <a:t>of</a:t>
            </a:r>
            <a:r>
              <a:rPr lang="es">
                <a:solidFill>
                  <a:schemeClr val="dk1"/>
                </a:solidFill>
              </a:rPr>
              <a:t> </a:t>
            </a:r>
            <a:r>
              <a:rPr lang="es" err="1">
                <a:solidFill>
                  <a:schemeClr val="dk1"/>
                </a:solidFill>
              </a:rPr>
              <a:t>their</a:t>
            </a:r>
            <a:r>
              <a:rPr lang="es">
                <a:solidFill>
                  <a:schemeClr val="dk1"/>
                </a:solidFill>
              </a:rPr>
              <a:t> </a:t>
            </a:r>
            <a:r>
              <a:rPr lang="es" err="1">
                <a:solidFill>
                  <a:schemeClr val="dk1"/>
                </a:solidFill>
              </a:rPr>
              <a:t>company</a:t>
            </a:r>
            <a:r>
              <a:rPr lang="es">
                <a:solidFill>
                  <a:schemeClr val="dk1"/>
                </a:solidFill>
              </a:rPr>
              <a:t> </a:t>
            </a:r>
            <a:r>
              <a:rPr lang="es" err="1">
                <a:solidFill>
                  <a:schemeClr val="dk1"/>
                </a:solidFill>
              </a:rPr>
              <a:t>goals</a:t>
            </a:r>
            <a:r>
              <a:rPr lang="es">
                <a:solidFill>
                  <a:schemeClr val="dk1"/>
                </a:solidFill>
              </a:rPr>
              <a:t> </a:t>
            </a:r>
            <a:r>
              <a:rPr lang="es" err="1">
                <a:solidFill>
                  <a:schemeClr val="dk1"/>
                </a:solidFill>
              </a:rPr>
              <a:t>allowed</a:t>
            </a:r>
            <a:r>
              <a:rPr lang="es">
                <a:solidFill>
                  <a:schemeClr val="dk1"/>
                </a:solidFill>
              </a:rPr>
              <a:t> Amazon </a:t>
            </a:r>
            <a:r>
              <a:rPr lang="es" err="1">
                <a:solidFill>
                  <a:schemeClr val="dk1"/>
                </a:solidFill>
              </a:rPr>
              <a:t>to</a:t>
            </a:r>
            <a:r>
              <a:rPr lang="es">
                <a:solidFill>
                  <a:schemeClr val="dk1"/>
                </a:solidFill>
              </a:rPr>
              <a:t> set </a:t>
            </a:r>
            <a:r>
              <a:rPr lang="es" err="1">
                <a:solidFill>
                  <a:schemeClr val="dk1"/>
                </a:solidFill>
              </a:rPr>
              <a:t>themselves</a:t>
            </a:r>
            <a:r>
              <a:rPr lang="es">
                <a:solidFill>
                  <a:schemeClr val="dk1"/>
                </a:solidFill>
              </a:rPr>
              <a:t> </a:t>
            </a:r>
            <a:r>
              <a:rPr lang="es" err="1">
                <a:solidFill>
                  <a:schemeClr val="dk1"/>
                </a:solidFill>
              </a:rPr>
              <a:t>apart</a:t>
            </a:r>
            <a:r>
              <a:rPr lang="es">
                <a:solidFill>
                  <a:schemeClr val="dk1"/>
                </a:solidFill>
              </a:rPr>
              <a:t> </a:t>
            </a:r>
            <a:r>
              <a:rPr lang="es" err="1">
                <a:solidFill>
                  <a:schemeClr val="dk1"/>
                </a:solidFill>
              </a:rPr>
              <a:t>from</a:t>
            </a:r>
            <a:r>
              <a:rPr lang="es">
                <a:solidFill>
                  <a:schemeClr val="dk1"/>
                </a:solidFill>
              </a:rPr>
              <a:t> </a:t>
            </a:r>
            <a:r>
              <a:rPr lang="es" err="1">
                <a:solidFill>
                  <a:schemeClr val="dk1"/>
                </a:solidFill>
              </a:rPr>
              <a:t>the</a:t>
            </a:r>
            <a:r>
              <a:rPr lang="es">
                <a:solidFill>
                  <a:schemeClr val="dk1"/>
                </a:solidFill>
              </a:rPr>
              <a:t> </a:t>
            </a:r>
            <a:r>
              <a:rPr lang="es" err="1">
                <a:solidFill>
                  <a:schemeClr val="dk1"/>
                </a:solidFill>
              </a:rPr>
              <a:t>competition</a:t>
            </a:r>
            <a:r>
              <a:rPr lang="es">
                <a:solidFill>
                  <a:schemeClr val="dk1"/>
                </a:solidFill>
              </a:rPr>
              <a:t> (</a:t>
            </a:r>
            <a:r>
              <a:rPr lang="es" err="1">
                <a:solidFill>
                  <a:schemeClr val="dk1"/>
                </a:solidFill>
              </a:rPr>
              <a:t>having</a:t>
            </a:r>
            <a:r>
              <a:rPr lang="es">
                <a:solidFill>
                  <a:schemeClr val="dk1"/>
                </a:solidFill>
              </a:rPr>
              <a:t> </a:t>
            </a:r>
            <a:r>
              <a:rPr lang="es" err="1">
                <a:solidFill>
                  <a:schemeClr val="dk1"/>
                </a:solidFill>
              </a:rPr>
              <a:t>achieved</a:t>
            </a:r>
            <a:r>
              <a:rPr lang="es">
                <a:solidFill>
                  <a:schemeClr val="dk1"/>
                </a:solidFill>
              </a:rPr>
              <a:t> American </a:t>
            </a:r>
            <a:r>
              <a:rPr lang="es" err="1">
                <a:solidFill>
                  <a:schemeClr val="dk1"/>
                </a:solidFill>
              </a:rPr>
              <a:t>Customer</a:t>
            </a:r>
            <a:r>
              <a:rPr lang="es">
                <a:solidFill>
                  <a:schemeClr val="dk1"/>
                </a:solidFill>
              </a:rPr>
              <a:t> </a:t>
            </a:r>
            <a:r>
              <a:rPr lang="es" err="1">
                <a:solidFill>
                  <a:schemeClr val="dk1"/>
                </a:solidFill>
              </a:rPr>
              <a:t>Satisfaction</a:t>
            </a:r>
            <a:r>
              <a:rPr lang="es">
                <a:solidFill>
                  <a:schemeClr val="dk1"/>
                </a:solidFill>
              </a:rPr>
              <a:t> </a:t>
            </a:r>
            <a:r>
              <a:rPr lang="es" err="1">
                <a:solidFill>
                  <a:schemeClr val="dk1"/>
                </a:solidFill>
              </a:rPr>
              <a:t>Index</a:t>
            </a:r>
            <a:r>
              <a:rPr lang="es">
                <a:solidFill>
                  <a:schemeClr val="dk1"/>
                </a:solidFill>
              </a:rPr>
              <a:t> </a:t>
            </a:r>
            <a:r>
              <a:rPr lang="es" err="1">
                <a:solidFill>
                  <a:schemeClr val="dk1"/>
                </a:solidFill>
              </a:rPr>
              <a:t>of</a:t>
            </a:r>
            <a:r>
              <a:rPr lang="es">
                <a:solidFill>
                  <a:schemeClr val="dk1"/>
                </a:solidFill>
              </a:rPr>
              <a:t> 88). </a:t>
            </a:r>
            <a:r>
              <a:rPr lang="es" err="1">
                <a:solidFill>
                  <a:schemeClr val="dk1"/>
                </a:solidFill>
              </a:rPr>
              <a:t>The</a:t>
            </a:r>
            <a:r>
              <a:rPr lang="es">
                <a:solidFill>
                  <a:schemeClr val="dk1"/>
                </a:solidFill>
              </a:rPr>
              <a:t> </a:t>
            </a:r>
            <a:r>
              <a:rPr lang="es" err="1">
                <a:solidFill>
                  <a:schemeClr val="dk1"/>
                </a:solidFill>
              </a:rPr>
              <a:t>emphasis</a:t>
            </a:r>
            <a:r>
              <a:rPr lang="es">
                <a:solidFill>
                  <a:schemeClr val="dk1"/>
                </a:solidFill>
              </a:rPr>
              <a:t> </a:t>
            </a:r>
            <a:r>
              <a:rPr lang="es" err="1">
                <a:solidFill>
                  <a:schemeClr val="dk1"/>
                </a:solidFill>
              </a:rPr>
              <a:t>on</a:t>
            </a:r>
            <a:r>
              <a:rPr lang="es">
                <a:solidFill>
                  <a:schemeClr val="dk1"/>
                </a:solidFill>
              </a:rPr>
              <a:t> </a:t>
            </a:r>
            <a:r>
              <a:rPr lang="es" err="1">
                <a:solidFill>
                  <a:schemeClr val="dk1"/>
                </a:solidFill>
              </a:rPr>
              <a:t>customer</a:t>
            </a:r>
            <a:r>
              <a:rPr lang="es">
                <a:solidFill>
                  <a:schemeClr val="dk1"/>
                </a:solidFill>
              </a:rPr>
              <a:t> </a:t>
            </a:r>
            <a:r>
              <a:rPr lang="es" err="1">
                <a:solidFill>
                  <a:schemeClr val="dk1"/>
                </a:solidFill>
              </a:rPr>
              <a:t>service</a:t>
            </a:r>
            <a:r>
              <a:rPr lang="es">
                <a:solidFill>
                  <a:schemeClr val="dk1"/>
                </a:solidFill>
              </a:rPr>
              <a:t> , </a:t>
            </a:r>
            <a:r>
              <a:rPr lang="es" err="1">
                <a:solidFill>
                  <a:schemeClr val="dk1"/>
                </a:solidFill>
              </a:rPr>
              <a:t>engaging</a:t>
            </a:r>
            <a:r>
              <a:rPr lang="es">
                <a:solidFill>
                  <a:schemeClr val="dk1"/>
                </a:solidFill>
              </a:rPr>
              <a:t> </a:t>
            </a:r>
            <a:r>
              <a:rPr lang="es" err="1">
                <a:solidFill>
                  <a:schemeClr val="dk1"/>
                </a:solidFill>
              </a:rPr>
              <a:t>the</a:t>
            </a:r>
            <a:r>
              <a:rPr lang="es">
                <a:solidFill>
                  <a:schemeClr val="dk1"/>
                </a:solidFill>
              </a:rPr>
              <a:t> </a:t>
            </a:r>
            <a:r>
              <a:rPr lang="es" err="1">
                <a:solidFill>
                  <a:schemeClr val="dk1"/>
                </a:solidFill>
              </a:rPr>
              <a:t>consumer</a:t>
            </a:r>
            <a:r>
              <a:rPr lang="es">
                <a:solidFill>
                  <a:schemeClr val="dk1"/>
                </a:solidFill>
              </a:rPr>
              <a:t>, and </a:t>
            </a:r>
            <a:r>
              <a:rPr lang="es" err="1">
                <a:solidFill>
                  <a:schemeClr val="dk1"/>
                </a:solidFill>
              </a:rPr>
              <a:t>introduction</a:t>
            </a:r>
            <a:r>
              <a:rPr lang="es">
                <a:solidFill>
                  <a:schemeClr val="dk1"/>
                </a:solidFill>
              </a:rPr>
              <a:t> </a:t>
            </a:r>
            <a:r>
              <a:rPr lang="es" err="1">
                <a:solidFill>
                  <a:schemeClr val="dk1"/>
                </a:solidFill>
              </a:rPr>
              <a:t>of</a:t>
            </a:r>
            <a:r>
              <a:rPr lang="es">
                <a:solidFill>
                  <a:schemeClr val="dk1"/>
                </a:solidFill>
              </a:rPr>
              <a:t> </a:t>
            </a:r>
            <a:r>
              <a:rPr lang="es" err="1">
                <a:solidFill>
                  <a:schemeClr val="dk1"/>
                </a:solidFill>
              </a:rPr>
              <a:t>value</a:t>
            </a:r>
            <a:r>
              <a:rPr lang="es">
                <a:solidFill>
                  <a:schemeClr val="dk1"/>
                </a:solidFill>
              </a:rPr>
              <a:t> </a:t>
            </a:r>
            <a:r>
              <a:rPr lang="es" err="1">
                <a:solidFill>
                  <a:schemeClr val="dk1"/>
                </a:solidFill>
              </a:rPr>
              <a:t>added</a:t>
            </a:r>
            <a:r>
              <a:rPr lang="es">
                <a:solidFill>
                  <a:schemeClr val="dk1"/>
                </a:solidFill>
              </a:rPr>
              <a:t> </a:t>
            </a:r>
            <a:r>
              <a:rPr lang="es" err="1">
                <a:solidFill>
                  <a:schemeClr val="dk1"/>
                </a:solidFill>
              </a:rPr>
              <a:t>services</a:t>
            </a:r>
            <a:r>
              <a:rPr lang="es">
                <a:solidFill>
                  <a:schemeClr val="dk1"/>
                </a:solidFill>
              </a:rPr>
              <a:t> </a:t>
            </a:r>
            <a:r>
              <a:rPr lang="es" err="1">
                <a:solidFill>
                  <a:schemeClr val="dk1"/>
                </a:solidFill>
              </a:rPr>
              <a:t>including</a:t>
            </a:r>
            <a:r>
              <a:rPr lang="es">
                <a:solidFill>
                  <a:schemeClr val="dk1"/>
                </a:solidFill>
              </a:rPr>
              <a:t> Prime and free </a:t>
            </a:r>
            <a:r>
              <a:rPr lang="es" err="1">
                <a:solidFill>
                  <a:schemeClr val="dk1"/>
                </a:solidFill>
              </a:rPr>
              <a:t>shippinng</a:t>
            </a:r>
            <a:r>
              <a:rPr lang="es">
                <a:solidFill>
                  <a:schemeClr val="dk1"/>
                </a:solidFill>
              </a:rPr>
              <a:t> </a:t>
            </a:r>
            <a:r>
              <a:rPr lang="es" err="1">
                <a:solidFill>
                  <a:schemeClr val="dk1"/>
                </a:solidFill>
              </a:rPr>
              <a:t>all</a:t>
            </a:r>
            <a:r>
              <a:rPr lang="es">
                <a:solidFill>
                  <a:schemeClr val="dk1"/>
                </a:solidFill>
              </a:rPr>
              <a:t> </a:t>
            </a:r>
            <a:r>
              <a:rPr lang="es" err="1">
                <a:solidFill>
                  <a:schemeClr val="dk1"/>
                </a:solidFill>
              </a:rPr>
              <a:t>contributed</a:t>
            </a:r>
            <a:r>
              <a:rPr lang="es">
                <a:solidFill>
                  <a:schemeClr val="dk1"/>
                </a:solidFill>
              </a:rPr>
              <a:t> </a:t>
            </a:r>
            <a:r>
              <a:rPr lang="es" err="1">
                <a:solidFill>
                  <a:schemeClr val="dk1"/>
                </a:solidFill>
              </a:rPr>
              <a:t>to</a:t>
            </a:r>
            <a:r>
              <a:rPr lang="es">
                <a:solidFill>
                  <a:schemeClr val="dk1"/>
                </a:solidFill>
              </a:rPr>
              <a:t> </a:t>
            </a:r>
            <a:r>
              <a:rPr lang="es" err="1">
                <a:solidFill>
                  <a:schemeClr val="dk1"/>
                </a:solidFill>
              </a:rPr>
              <a:t>the</a:t>
            </a:r>
            <a:r>
              <a:rPr lang="es">
                <a:solidFill>
                  <a:schemeClr val="dk1"/>
                </a:solidFill>
              </a:rPr>
              <a:t> </a:t>
            </a:r>
            <a:r>
              <a:rPr lang="es" err="1">
                <a:solidFill>
                  <a:schemeClr val="dk1"/>
                </a:solidFill>
              </a:rPr>
              <a:t>unique</a:t>
            </a:r>
            <a:r>
              <a:rPr lang="es">
                <a:solidFill>
                  <a:schemeClr val="dk1"/>
                </a:solidFill>
              </a:rPr>
              <a:t> </a:t>
            </a:r>
            <a:r>
              <a:rPr lang="es" err="1">
                <a:solidFill>
                  <a:schemeClr val="dk1"/>
                </a:solidFill>
              </a:rPr>
              <a:t>service</a:t>
            </a:r>
            <a:r>
              <a:rPr lang="es">
                <a:solidFill>
                  <a:schemeClr val="dk1"/>
                </a:solidFill>
              </a:rPr>
              <a:t> and shopping </a:t>
            </a:r>
            <a:r>
              <a:rPr lang="es" err="1">
                <a:solidFill>
                  <a:schemeClr val="dk1"/>
                </a:solidFill>
              </a:rPr>
              <a:t>experience</a:t>
            </a:r>
            <a:r>
              <a:rPr lang="es">
                <a:solidFill>
                  <a:schemeClr val="dk1"/>
                </a:solidFill>
              </a:rPr>
              <a:t> </a:t>
            </a:r>
            <a:r>
              <a:rPr lang="es" err="1">
                <a:solidFill>
                  <a:schemeClr val="dk1"/>
                </a:solidFill>
              </a:rPr>
              <a:t>they</a:t>
            </a:r>
            <a:r>
              <a:rPr lang="es">
                <a:solidFill>
                  <a:schemeClr val="dk1"/>
                </a:solidFill>
              </a:rPr>
              <a:t> </a:t>
            </a:r>
            <a:r>
              <a:rPr lang="es" err="1">
                <a:solidFill>
                  <a:schemeClr val="dk1"/>
                </a:solidFill>
              </a:rPr>
              <a:t>offered</a:t>
            </a:r>
            <a:r>
              <a:rPr lang="es">
                <a:solidFill>
                  <a:schemeClr val="dk1"/>
                </a:solidFill>
              </a:rPr>
              <a:t>. </a:t>
            </a:r>
          </a:p>
          <a:p>
            <a:pPr marL="0" indent="0" algn="l"/>
            <a:endParaRPr lang="es">
              <a:solidFill>
                <a:schemeClr val="dk1"/>
              </a:solidFill>
            </a:endParaRPr>
          </a:p>
          <a:p>
            <a:pPr marL="0" indent="0" algn="l"/>
            <a:endParaRPr lang="es">
              <a:solidFill>
                <a:schemeClr val="dk1"/>
              </a:solidFill>
            </a:endParaRPr>
          </a:p>
        </p:txBody>
      </p:sp>
      <p:sp>
        <p:nvSpPr>
          <p:cNvPr id="530" name="Google Shape;530;p48"/>
          <p:cNvSpPr txBox="1">
            <a:spLocks noGrp="1"/>
          </p:cNvSpPr>
          <p:nvPr>
            <p:ph type="ctrTitle" idx="5"/>
          </p:nvPr>
        </p:nvSpPr>
        <p:spPr>
          <a:xfrm>
            <a:off x="4261641" y="3353061"/>
            <a:ext cx="4279884" cy="384900"/>
          </a:xfrm>
          <a:prstGeom prst="rect">
            <a:avLst/>
          </a:prstGeom>
        </p:spPr>
        <p:txBody>
          <a:bodyPr spcFirstLastPara="1" wrap="square" lIns="91425" tIns="91425" rIns="91425" bIns="91425" anchor="b" anchorCtr="0">
            <a:noAutofit/>
          </a:bodyPr>
          <a:lstStyle/>
          <a:p>
            <a:pPr algn="l"/>
            <a:r>
              <a:rPr lang="es" err="1">
                <a:solidFill>
                  <a:schemeClr val="dk1"/>
                </a:solidFill>
              </a:rPr>
              <a:t>Customer</a:t>
            </a:r>
            <a:r>
              <a:rPr lang="es">
                <a:solidFill>
                  <a:schemeClr val="dk1"/>
                </a:solidFill>
              </a:rPr>
              <a:t> Focus &amp; </a:t>
            </a:r>
            <a:r>
              <a:rPr lang="es" err="1">
                <a:solidFill>
                  <a:schemeClr val="dk1"/>
                </a:solidFill>
              </a:rPr>
              <a:t>Value-added</a:t>
            </a:r>
            <a:r>
              <a:rPr lang="es">
                <a:solidFill>
                  <a:schemeClr val="dk1"/>
                </a:solidFill>
              </a:rPr>
              <a:t> </a:t>
            </a:r>
            <a:r>
              <a:rPr lang="es" err="1">
                <a:solidFill>
                  <a:schemeClr val="dk1"/>
                </a:solidFill>
              </a:rPr>
              <a:t>Benefits</a:t>
            </a:r>
          </a:p>
        </p:txBody>
      </p:sp>
      <p:sp>
        <p:nvSpPr>
          <p:cNvPr id="531" name="Google Shape;531;p48"/>
          <p:cNvSpPr txBox="1">
            <a:spLocks noGrp="1"/>
          </p:cNvSpPr>
          <p:nvPr>
            <p:ph type="subTitle" idx="2"/>
          </p:nvPr>
        </p:nvSpPr>
        <p:spPr>
          <a:xfrm>
            <a:off x="4289369" y="2269717"/>
            <a:ext cx="4247060" cy="880562"/>
          </a:xfrm>
          <a:prstGeom prst="rect">
            <a:avLst/>
          </a:prstGeom>
        </p:spPr>
        <p:txBody>
          <a:bodyPr spcFirstLastPara="1" wrap="square" lIns="91425" tIns="91425" rIns="91425" bIns="91425" anchor="t" anchorCtr="0">
            <a:noAutofit/>
          </a:bodyPr>
          <a:lstStyle/>
          <a:p>
            <a:pPr marL="0" indent="0" algn="l"/>
            <a:r>
              <a:rPr lang="es" err="1">
                <a:solidFill>
                  <a:schemeClr val="dk1"/>
                </a:solidFill>
              </a:rPr>
              <a:t>Amazon's</a:t>
            </a:r>
            <a:r>
              <a:rPr lang="es">
                <a:solidFill>
                  <a:schemeClr val="dk1"/>
                </a:solidFill>
              </a:rPr>
              <a:t> </a:t>
            </a:r>
            <a:r>
              <a:rPr lang="es" err="1">
                <a:solidFill>
                  <a:schemeClr val="dk1"/>
                </a:solidFill>
              </a:rPr>
              <a:t>early</a:t>
            </a:r>
            <a:r>
              <a:rPr lang="es">
                <a:solidFill>
                  <a:schemeClr val="dk1"/>
                </a:solidFill>
              </a:rPr>
              <a:t> </a:t>
            </a:r>
            <a:r>
              <a:rPr lang="es" err="1">
                <a:solidFill>
                  <a:schemeClr val="dk1"/>
                </a:solidFill>
              </a:rPr>
              <a:t>alliances</a:t>
            </a:r>
            <a:r>
              <a:rPr lang="es">
                <a:solidFill>
                  <a:schemeClr val="dk1"/>
                </a:solidFill>
              </a:rPr>
              <a:t> </a:t>
            </a:r>
            <a:r>
              <a:rPr lang="es" err="1">
                <a:solidFill>
                  <a:schemeClr val="dk1"/>
                </a:solidFill>
              </a:rPr>
              <a:t>with</a:t>
            </a:r>
            <a:r>
              <a:rPr lang="es">
                <a:solidFill>
                  <a:schemeClr val="dk1"/>
                </a:solidFill>
              </a:rPr>
              <a:t> </a:t>
            </a:r>
            <a:r>
              <a:rPr lang="es" err="1">
                <a:solidFill>
                  <a:schemeClr val="dk1"/>
                </a:solidFill>
              </a:rPr>
              <a:t>high-traffic</a:t>
            </a:r>
            <a:r>
              <a:rPr lang="es">
                <a:solidFill>
                  <a:schemeClr val="dk1"/>
                </a:solidFill>
              </a:rPr>
              <a:t> </a:t>
            </a:r>
            <a:r>
              <a:rPr lang="es" err="1">
                <a:solidFill>
                  <a:schemeClr val="dk1"/>
                </a:solidFill>
              </a:rPr>
              <a:t>websites</a:t>
            </a:r>
            <a:r>
              <a:rPr lang="es">
                <a:solidFill>
                  <a:schemeClr val="dk1"/>
                </a:solidFill>
              </a:rPr>
              <a:t> (</a:t>
            </a:r>
            <a:r>
              <a:rPr lang="es" err="1">
                <a:solidFill>
                  <a:schemeClr val="dk1"/>
                </a:solidFill>
              </a:rPr>
              <a:t>ie</a:t>
            </a:r>
            <a:r>
              <a:rPr lang="es">
                <a:solidFill>
                  <a:schemeClr val="dk1"/>
                </a:solidFill>
              </a:rPr>
              <a:t>. </a:t>
            </a:r>
            <a:r>
              <a:rPr lang="es" err="1">
                <a:solidFill>
                  <a:schemeClr val="dk1"/>
                </a:solidFill>
              </a:rPr>
              <a:t>Yahoo</a:t>
            </a:r>
            <a:r>
              <a:rPr lang="es">
                <a:solidFill>
                  <a:schemeClr val="dk1"/>
                </a:solidFill>
              </a:rPr>
              <a:t>!, CNN etc.) and AOL (</a:t>
            </a:r>
            <a:r>
              <a:rPr lang="es" err="1">
                <a:solidFill>
                  <a:schemeClr val="dk1"/>
                </a:solidFill>
              </a:rPr>
              <a:t>via</a:t>
            </a:r>
            <a:r>
              <a:rPr lang="es">
                <a:solidFill>
                  <a:schemeClr val="dk1"/>
                </a:solidFill>
              </a:rPr>
              <a:t> </a:t>
            </a:r>
            <a:r>
              <a:rPr lang="es" err="1">
                <a:solidFill>
                  <a:schemeClr val="dk1"/>
                </a:solidFill>
              </a:rPr>
              <a:t>affiliated</a:t>
            </a:r>
            <a:r>
              <a:rPr lang="es">
                <a:solidFill>
                  <a:schemeClr val="dk1"/>
                </a:solidFill>
              </a:rPr>
              <a:t> links) </a:t>
            </a:r>
            <a:r>
              <a:rPr lang="es" err="1">
                <a:solidFill>
                  <a:schemeClr val="dk1"/>
                </a:solidFill>
              </a:rPr>
              <a:t>was</a:t>
            </a:r>
            <a:r>
              <a:rPr lang="es">
                <a:solidFill>
                  <a:schemeClr val="dk1"/>
                </a:solidFill>
              </a:rPr>
              <a:t> </a:t>
            </a:r>
            <a:r>
              <a:rPr lang="es" err="1">
                <a:solidFill>
                  <a:schemeClr val="dk1"/>
                </a:solidFill>
              </a:rPr>
              <a:t>an</a:t>
            </a:r>
            <a:r>
              <a:rPr lang="es">
                <a:solidFill>
                  <a:schemeClr val="dk1"/>
                </a:solidFill>
              </a:rPr>
              <a:t> </a:t>
            </a:r>
            <a:r>
              <a:rPr lang="es" err="1">
                <a:solidFill>
                  <a:schemeClr val="dk1"/>
                </a:solidFill>
              </a:rPr>
              <a:t>effective</a:t>
            </a:r>
            <a:r>
              <a:rPr lang="es">
                <a:solidFill>
                  <a:schemeClr val="dk1"/>
                </a:solidFill>
              </a:rPr>
              <a:t> </a:t>
            </a:r>
            <a:r>
              <a:rPr lang="es" err="1">
                <a:solidFill>
                  <a:schemeClr val="dk1"/>
                </a:solidFill>
              </a:rPr>
              <a:t>tool</a:t>
            </a:r>
            <a:r>
              <a:rPr lang="es">
                <a:solidFill>
                  <a:schemeClr val="dk1"/>
                </a:solidFill>
              </a:rPr>
              <a:t> </a:t>
            </a:r>
            <a:r>
              <a:rPr lang="es" err="1">
                <a:solidFill>
                  <a:schemeClr val="dk1"/>
                </a:solidFill>
              </a:rPr>
              <a:t>for</a:t>
            </a:r>
            <a:r>
              <a:rPr lang="es">
                <a:solidFill>
                  <a:schemeClr val="dk1"/>
                </a:solidFill>
              </a:rPr>
              <a:t> </a:t>
            </a:r>
            <a:r>
              <a:rPr lang="es" err="1">
                <a:solidFill>
                  <a:schemeClr val="dk1"/>
                </a:solidFill>
              </a:rPr>
              <a:t>generating</a:t>
            </a:r>
            <a:r>
              <a:rPr lang="es">
                <a:solidFill>
                  <a:schemeClr val="dk1"/>
                </a:solidFill>
              </a:rPr>
              <a:t> more </a:t>
            </a:r>
            <a:r>
              <a:rPr lang="es" b="1" err="1">
                <a:solidFill>
                  <a:schemeClr val="dk1"/>
                </a:solidFill>
              </a:rPr>
              <a:t>awareness</a:t>
            </a:r>
            <a:r>
              <a:rPr lang="es" b="1">
                <a:solidFill>
                  <a:schemeClr val="dk1"/>
                </a:solidFill>
              </a:rPr>
              <a:t> </a:t>
            </a:r>
            <a:r>
              <a:rPr lang="es" b="1" err="1">
                <a:solidFill>
                  <a:schemeClr val="dk1"/>
                </a:solidFill>
              </a:rPr>
              <a:t>to</a:t>
            </a:r>
            <a:r>
              <a:rPr lang="es" b="1">
                <a:solidFill>
                  <a:schemeClr val="dk1"/>
                </a:solidFill>
              </a:rPr>
              <a:t> </a:t>
            </a:r>
            <a:r>
              <a:rPr lang="es" b="1" err="1">
                <a:solidFill>
                  <a:schemeClr val="dk1"/>
                </a:solidFill>
              </a:rPr>
              <a:t>the</a:t>
            </a:r>
            <a:r>
              <a:rPr lang="es" b="1">
                <a:solidFill>
                  <a:schemeClr val="dk1"/>
                </a:solidFill>
              </a:rPr>
              <a:t> </a:t>
            </a:r>
            <a:r>
              <a:rPr lang="es" b="1" err="1">
                <a:solidFill>
                  <a:schemeClr val="dk1"/>
                </a:solidFill>
              </a:rPr>
              <a:t>firm's</a:t>
            </a:r>
            <a:r>
              <a:rPr lang="es" b="1">
                <a:solidFill>
                  <a:schemeClr val="dk1"/>
                </a:solidFill>
              </a:rPr>
              <a:t> </a:t>
            </a:r>
            <a:r>
              <a:rPr lang="es" b="1" err="1">
                <a:solidFill>
                  <a:schemeClr val="dk1"/>
                </a:solidFill>
              </a:rPr>
              <a:t>products</a:t>
            </a:r>
            <a:r>
              <a:rPr lang="es" b="1">
                <a:solidFill>
                  <a:schemeClr val="dk1"/>
                </a:solidFill>
              </a:rPr>
              <a:t> and </a:t>
            </a:r>
            <a:r>
              <a:rPr lang="es" b="1" err="1">
                <a:solidFill>
                  <a:schemeClr val="dk1"/>
                </a:solidFill>
              </a:rPr>
              <a:t>their</a:t>
            </a:r>
            <a:r>
              <a:rPr lang="es" b="1">
                <a:solidFill>
                  <a:schemeClr val="dk1"/>
                </a:solidFill>
              </a:rPr>
              <a:t> </a:t>
            </a:r>
            <a:r>
              <a:rPr lang="es" b="1" err="1">
                <a:solidFill>
                  <a:schemeClr val="dk1"/>
                </a:solidFill>
              </a:rPr>
              <a:t>services</a:t>
            </a:r>
            <a:r>
              <a:rPr lang="es" b="1">
                <a:solidFill>
                  <a:schemeClr val="dk1"/>
                </a:solidFill>
              </a:rPr>
              <a:t>.</a:t>
            </a:r>
            <a:r>
              <a:rPr lang="es">
                <a:solidFill>
                  <a:schemeClr val="dk1"/>
                </a:solidFill>
              </a:rPr>
              <a:t> </a:t>
            </a:r>
          </a:p>
          <a:p>
            <a:pPr marL="0" indent="0" algn="l"/>
            <a:r>
              <a:rPr lang="es" err="1">
                <a:solidFill>
                  <a:schemeClr val="dk1"/>
                </a:solidFill>
              </a:rPr>
              <a:t>Promotional</a:t>
            </a:r>
            <a:r>
              <a:rPr lang="es">
                <a:solidFill>
                  <a:schemeClr val="dk1"/>
                </a:solidFill>
              </a:rPr>
              <a:t> </a:t>
            </a:r>
            <a:r>
              <a:rPr lang="es" err="1">
                <a:solidFill>
                  <a:schemeClr val="dk1"/>
                </a:solidFill>
              </a:rPr>
              <a:t>alliance</a:t>
            </a:r>
            <a:r>
              <a:rPr lang="es">
                <a:solidFill>
                  <a:schemeClr val="dk1"/>
                </a:solidFill>
              </a:rPr>
              <a:t> are </a:t>
            </a:r>
            <a:r>
              <a:rPr lang="es" err="1">
                <a:solidFill>
                  <a:schemeClr val="dk1"/>
                </a:solidFill>
              </a:rPr>
              <a:t>therefore</a:t>
            </a:r>
            <a:r>
              <a:rPr lang="es">
                <a:solidFill>
                  <a:schemeClr val="dk1"/>
                </a:solidFill>
              </a:rPr>
              <a:t> </a:t>
            </a:r>
            <a:r>
              <a:rPr lang="es" err="1">
                <a:solidFill>
                  <a:schemeClr val="dk1"/>
                </a:solidFill>
              </a:rPr>
              <a:t>key</a:t>
            </a:r>
            <a:r>
              <a:rPr lang="es">
                <a:solidFill>
                  <a:schemeClr val="dk1"/>
                </a:solidFill>
              </a:rPr>
              <a:t> </a:t>
            </a:r>
            <a:r>
              <a:rPr lang="es" err="1">
                <a:solidFill>
                  <a:schemeClr val="dk1"/>
                </a:solidFill>
              </a:rPr>
              <a:t>for</a:t>
            </a:r>
            <a:r>
              <a:rPr lang="es">
                <a:solidFill>
                  <a:schemeClr val="dk1"/>
                </a:solidFill>
              </a:rPr>
              <a:t> </a:t>
            </a:r>
            <a:r>
              <a:rPr lang="es" err="1">
                <a:solidFill>
                  <a:schemeClr val="dk1"/>
                </a:solidFill>
              </a:rPr>
              <a:t>company's</a:t>
            </a:r>
            <a:r>
              <a:rPr lang="es">
                <a:solidFill>
                  <a:schemeClr val="dk1"/>
                </a:solidFill>
              </a:rPr>
              <a:t>  </a:t>
            </a:r>
            <a:r>
              <a:rPr lang="es" err="1">
                <a:solidFill>
                  <a:schemeClr val="dk1"/>
                </a:solidFill>
              </a:rPr>
              <a:t>entering</a:t>
            </a:r>
            <a:r>
              <a:rPr lang="es">
                <a:solidFill>
                  <a:schemeClr val="dk1"/>
                </a:solidFill>
              </a:rPr>
              <a:t> e-</a:t>
            </a:r>
            <a:r>
              <a:rPr lang="es" err="1">
                <a:solidFill>
                  <a:schemeClr val="dk1"/>
                </a:solidFill>
              </a:rPr>
              <a:t>commerce</a:t>
            </a:r>
            <a:r>
              <a:rPr lang="es">
                <a:solidFill>
                  <a:schemeClr val="dk1"/>
                </a:solidFill>
              </a:rPr>
              <a:t> </a:t>
            </a:r>
            <a:r>
              <a:rPr lang="es" err="1">
                <a:solidFill>
                  <a:schemeClr val="dk1"/>
                </a:solidFill>
              </a:rPr>
              <a:t>that</a:t>
            </a:r>
            <a:r>
              <a:rPr lang="es">
                <a:solidFill>
                  <a:schemeClr val="dk1"/>
                </a:solidFill>
              </a:rPr>
              <a:t> are </a:t>
            </a:r>
            <a:r>
              <a:rPr lang="es" err="1">
                <a:solidFill>
                  <a:schemeClr val="dk1"/>
                </a:solidFill>
              </a:rPr>
              <a:t>early</a:t>
            </a:r>
            <a:r>
              <a:rPr lang="es">
                <a:solidFill>
                  <a:schemeClr val="dk1"/>
                </a:solidFill>
              </a:rPr>
              <a:t> in </a:t>
            </a:r>
            <a:r>
              <a:rPr lang="es" err="1">
                <a:solidFill>
                  <a:schemeClr val="dk1"/>
                </a:solidFill>
              </a:rPr>
              <a:t>the</a:t>
            </a:r>
            <a:r>
              <a:rPr lang="es">
                <a:solidFill>
                  <a:schemeClr val="dk1"/>
                </a:solidFill>
              </a:rPr>
              <a:t> </a:t>
            </a:r>
            <a:r>
              <a:rPr lang="es" err="1">
                <a:solidFill>
                  <a:schemeClr val="dk1"/>
                </a:solidFill>
              </a:rPr>
              <a:t>growth</a:t>
            </a:r>
            <a:r>
              <a:rPr lang="es">
                <a:solidFill>
                  <a:schemeClr val="dk1"/>
                </a:solidFill>
              </a:rPr>
              <a:t> </a:t>
            </a:r>
            <a:r>
              <a:rPr lang="es" err="1">
                <a:solidFill>
                  <a:schemeClr val="dk1"/>
                </a:solidFill>
              </a:rPr>
              <a:t>stage</a:t>
            </a:r>
            <a:r>
              <a:rPr lang="es">
                <a:solidFill>
                  <a:schemeClr val="dk1"/>
                </a:solidFill>
              </a:rPr>
              <a:t>.</a:t>
            </a:r>
          </a:p>
        </p:txBody>
      </p:sp>
      <p:sp>
        <p:nvSpPr>
          <p:cNvPr id="532" name="Google Shape;532;p48"/>
          <p:cNvSpPr txBox="1">
            <a:spLocks noGrp="1"/>
          </p:cNvSpPr>
          <p:nvPr>
            <p:ph type="ctrTitle" idx="3"/>
          </p:nvPr>
        </p:nvSpPr>
        <p:spPr>
          <a:xfrm>
            <a:off x="4261641" y="2035385"/>
            <a:ext cx="4247535" cy="395683"/>
          </a:xfrm>
          <a:prstGeom prst="rect">
            <a:avLst/>
          </a:prstGeom>
        </p:spPr>
        <p:txBody>
          <a:bodyPr spcFirstLastPara="1" wrap="square" lIns="91425" tIns="91425" rIns="91425" bIns="91425" anchor="b" anchorCtr="0">
            <a:noAutofit/>
          </a:bodyPr>
          <a:lstStyle/>
          <a:p>
            <a:pPr algn="l"/>
            <a:r>
              <a:rPr lang="es" err="1">
                <a:solidFill>
                  <a:schemeClr val="dk1"/>
                </a:solidFill>
              </a:rPr>
              <a:t>Promotional</a:t>
            </a:r>
            <a:r>
              <a:rPr lang="es">
                <a:solidFill>
                  <a:schemeClr val="dk1"/>
                </a:solidFill>
              </a:rPr>
              <a:t> </a:t>
            </a:r>
            <a:r>
              <a:rPr lang="es" err="1">
                <a:solidFill>
                  <a:schemeClr val="dk1"/>
                </a:solidFill>
              </a:rPr>
              <a:t>Alliances</a:t>
            </a:r>
            <a:r>
              <a:rPr lang="es">
                <a:solidFill>
                  <a:schemeClr val="dk1"/>
                </a:solidFill>
              </a:rPr>
              <a:t> &amp; </a:t>
            </a:r>
            <a:r>
              <a:rPr lang="es" err="1">
                <a:solidFill>
                  <a:schemeClr val="dk1"/>
                </a:solidFill>
              </a:rPr>
              <a:t>Advertisements</a:t>
            </a:r>
            <a:endParaRPr lang="es">
              <a:solidFill>
                <a:schemeClr val="dk1"/>
              </a:solidFill>
            </a:endParaRPr>
          </a:p>
        </p:txBody>
      </p:sp>
      <p:sp>
        <p:nvSpPr>
          <p:cNvPr id="533" name="Google Shape;533;p48"/>
          <p:cNvSpPr txBox="1">
            <a:spLocks noGrp="1"/>
          </p:cNvSpPr>
          <p:nvPr>
            <p:ph type="subTitle" idx="1"/>
          </p:nvPr>
        </p:nvSpPr>
        <p:spPr>
          <a:xfrm>
            <a:off x="4296631" y="858496"/>
            <a:ext cx="4247060" cy="1446673"/>
          </a:xfrm>
          <a:prstGeom prst="rect">
            <a:avLst/>
          </a:prstGeom>
        </p:spPr>
        <p:txBody>
          <a:bodyPr spcFirstLastPara="1" wrap="square" lIns="91425" tIns="91425" rIns="91425" bIns="91425" anchor="t" anchorCtr="0">
            <a:noAutofit/>
          </a:bodyPr>
          <a:lstStyle/>
          <a:p>
            <a:pPr marL="0" indent="0" algn="l"/>
            <a:r>
              <a:rPr lang="es" err="1">
                <a:solidFill>
                  <a:schemeClr val="dk1"/>
                </a:solidFill>
              </a:rPr>
              <a:t>By</a:t>
            </a:r>
            <a:r>
              <a:rPr lang="es">
                <a:solidFill>
                  <a:schemeClr val="dk1"/>
                </a:solidFill>
              </a:rPr>
              <a:t> </a:t>
            </a:r>
            <a:r>
              <a:rPr lang="es" b="1" err="1">
                <a:solidFill>
                  <a:schemeClr val="dk1"/>
                </a:solidFill>
              </a:rPr>
              <a:t>analyzing</a:t>
            </a:r>
            <a:r>
              <a:rPr lang="es" b="1">
                <a:solidFill>
                  <a:schemeClr val="dk1"/>
                </a:solidFill>
              </a:rPr>
              <a:t> data </a:t>
            </a:r>
            <a:r>
              <a:rPr lang="es" b="1" err="1">
                <a:solidFill>
                  <a:schemeClr val="dk1"/>
                </a:solidFill>
              </a:rPr>
              <a:t>between</a:t>
            </a:r>
            <a:r>
              <a:rPr lang="es" b="1">
                <a:solidFill>
                  <a:schemeClr val="dk1"/>
                </a:solidFill>
              </a:rPr>
              <a:t> </a:t>
            </a:r>
            <a:r>
              <a:rPr lang="es" b="1" err="1">
                <a:solidFill>
                  <a:schemeClr val="dk1"/>
                </a:solidFill>
              </a:rPr>
              <a:t>historical</a:t>
            </a:r>
            <a:r>
              <a:rPr lang="es" b="1">
                <a:solidFill>
                  <a:schemeClr val="dk1"/>
                </a:solidFill>
              </a:rPr>
              <a:t> </a:t>
            </a:r>
            <a:r>
              <a:rPr lang="es" b="1" err="1">
                <a:solidFill>
                  <a:schemeClr val="dk1"/>
                </a:solidFill>
              </a:rPr>
              <a:t>models</a:t>
            </a:r>
            <a:r>
              <a:rPr lang="es" b="1">
                <a:solidFill>
                  <a:schemeClr val="dk1"/>
                </a:solidFill>
              </a:rPr>
              <a:t> </a:t>
            </a:r>
            <a:endParaRPr lang="en-US" b="1">
              <a:solidFill>
                <a:schemeClr val="dk1"/>
              </a:solidFill>
            </a:endParaRPr>
          </a:p>
          <a:p>
            <a:pPr marL="0" indent="0" algn="l"/>
            <a:r>
              <a:rPr lang="es" b="1">
                <a:solidFill>
                  <a:schemeClr val="dk1"/>
                </a:solidFill>
              </a:rPr>
              <a:t>and </a:t>
            </a:r>
            <a:r>
              <a:rPr lang="es" b="1" err="1">
                <a:solidFill>
                  <a:schemeClr val="dk1"/>
                </a:solidFill>
              </a:rPr>
              <a:t>forecasting</a:t>
            </a:r>
            <a:r>
              <a:rPr lang="es" b="1">
                <a:solidFill>
                  <a:schemeClr val="dk1"/>
                </a:solidFill>
              </a:rPr>
              <a:t>, </a:t>
            </a:r>
            <a:r>
              <a:rPr lang="es">
                <a:solidFill>
                  <a:schemeClr val="dk1"/>
                </a:solidFill>
              </a:rPr>
              <a:t>Amazon </a:t>
            </a:r>
            <a:r>
              <a:rPr lang="es" err="1">
                <a:solidFill>
                  <a:schemeClr val="dk1"/>
                </a:solidFill>
              </a:rPr>
              <a:t>was</a:t>
            </a:r>
            <a:r>
              <a:rPr lang="es">
                <a:solidFill>
                  <a:schemeClr val="dk1"/>
                </a:solidFill>
              </a:rPr>
              <a:t> </a:t>
            </a:r>
            <a:r>
              <a:rPr lang="es" err="1">
                <a:solidFill>
                  <a:schemeClr val="dk1"/>
                </a:solidFill>
              </a:rPr>
              <a:t>able</a:t>
            </a:r>
            <a:r>
              <a:rPr lang="es">
                <a:solidFill>
                  <a:schemeClr val="dk1"/>
                </a:solidFill>
              </a:rPr>
              <a:t> </a:t>
            </a:r>
            <a:r>
              <a:rPr lang="es" err="1">
                <a:solidFill>
                  <a:schemeClr val="dk1"/>
                </a:solidFill>
              </a:rPr>
              <a:t>to</a:t>
            </a:r>
            <a:r>
              <a:rPr lang="es">
                <a:solidFill>
                  <a:schemeClr val="dk1"/>
                </a:solidFill>
              </a:rPr>
              <a:t> </a:t>
            </a:r>
            <a:r>
              <a:rPr lang="es" err="1">
                <a:solidFill>
                  <a:schemeClr val="dk1"/>
                </a:solidFill>
              </a:rPr>
              <a:t>adjust</a:t>
            </a:r>
            <a:r>
              <a:rPr lang="es">
                <a:solidFill>
                  <a:schemeClr val="dk1"/>
                </a:solidFill>
              </a:rPr>
              <a:t> </a:t>
            </a:r>
            <a:r>
              <a:rPr lang="es" err="1">
                <a:solidFill>
                  <a:schemeClr val="dk1"/>
                </a:solidFill>
              </a:rPr>
              <a:t>their</a:t>
            </a:r>
            <a:r>
              <a:rPr lang="es">
                <a:solidFill>
                  <a:schemeClr val="dk1"/>
                </a:solidFill>
              </a:rPr>
              <a:t> </a:t>
            </a:r>
            <a:r>
              <a:rPr lang="es" err="1">
                <a:solidFill>
                  <a:schemeClr val="dk1"/>
                </a:solidFill>
              </a:rPr>
              <a:t>purchasing</a:t>
            </a:r>
            <a:r>
              <a:rPr lang="es">
                <a:solidFill>
                  <a:schemeClr val="dk1"/>
                </a:solidFill>
              </a:rPr>
              <a:t> </a:t>
            </a:r>
            <a:r>
              <a:rPr lang="es" err="1">
                <a:solidFill>
                  <a:schemeClr val="dk1"/>
                </a:solidFill>
              </a:rPr>
              <a:t>habits</a:t>
            </a:r>
            <a:r>
              <a:rPr lang="es">
                <a:solidFill>
                  <a:schemeClr val="dk1"/>
                </a:solidFill>
              </a:rPr>
              <a:t> and </a:t>
            </a:r>
            <a:r>
              <a:rPr lang="es" err="1">
                <a:solidFill>
                  <a:schemeClr val="dk1"/>
                </a:solidFill>
              </a:rPr>
              <a:t>product</a:t>
            </a:r>
            <a:r>
              <a:rPr lang="es">
                <a:solidFill>
                  <a:schemeClr val="dk1"/>
                </a:solidFill>
              </a:rPr>
              <a:t> </a:t>
            </a:r>
            <a:r>
              <a:rPr lang="es" err="1">
                <a:solidFill>
                  <a:schemeClr val="dk1"/>
                </a:solidFill>
              </a:rPr>
              <a:t>selection</a:t>
            </a:r>
            <a:r>
              <a:rPr lang="es">
                <a:solidFill>
                  <a:schemeClr val="dk1"/>
                </a:solidFill>
              </a:rPr>
              <a:t> in a </a:t>
            </a:r>
            <a:r>
              <a:rPr lang="es" err="1">
                <a:solidFill>
                  <a:schemeClr val="dk1"/>
                </a:solidFill>
              </a:rPr>
              <a:t>way</a:t>
            </a:r>
            <a:r>
              <a:rPr lang="es">
                <a:solidFill>
                  <a:schemeClr val="dk1"/>
                </a:solidFill>
              </a:rPr>
              <a:t> </a:t>
            </a:r>
            <a:r>
              <a:rPr lang="es" err="1">
                <a:solidFill>
                  <a:schemeClr val="dk1"/>
                </a:solidFill>
              </a:rPr>
              <a:t>to</a:t>
            </a:r>
            <a:r>
              <a:rPr lang="es">
                <a:solidFill>
                  <a:schemeClr val="dk1"/>
                </a:solidFill>
              </a:rPr>
              <a:t> </a:t>
            </a:r>
            <a:r>
              <a:rPr lang="es" err="1">
                <a:solidFill>
                  <a:schemeClr val="dk1"/>
                </a:solidFill>
              </a:rPr>
              <a:t>limit</a:t>
            </a:r>
            <a:r>
              <a:rPr lang="es">
                <a:solidFill>
                  <a:schemeClr val="dk1"/>
                </a:solidFill>
              </a:rPr>
              <a:t> </a:t>
            </a:r>
            <a:r>
              <a:rPr lang="es" err="1">
                <a:solidFill>
                  <a:schemeClr val="dk1"/>
                </a:solidFill>
              </a:rPr>
              <a:t>excess</a:t>
            </a:r>
            <a:r>
              <a:rPr lang="es">
                <a:solidFill>
                  <a:schemeClr val="dk1"/>
                </a:solidFill>
              </a:rPr>
              <a:t> </a:t>
            </a:r>
            <a:r>
              <a:rPr lang="es" err="1">
                <a:solidFill>
                  <a:schemeClr val="dk1"/>
                </a:solidFill>
              </a:rPr>
              <a:t>inventory</a:t>
            </a:r>
            <a:r>
              <a:rPr lang="es">
                <a:solidFill>
                  <a:schemeClr val="dk1"/>
                </a:solidFill>
              </a:rPr>
              <a:t> and </a:t>
            </a:r>
            <a:r>
              <a:rPr lang="es" err="1">
                <a:solidFill>
                  <a:schemeClr val="dk1"/>
                </a:solidFill>
              </a:rPr>
              <a:t>have</a:t>
            </a:r>
            <a:r>
              <a:rPr lang="es">
                <a:solidFill>
                  <a:schemeClr val="dk1"/>
                </a:solidFill>
              </a:rPr>
              <a:t> </a:t>
            </a:r>
            <a:r>
              <a:rPr lang="es" err="1">
                <a:solidFill>
                  <a:schemeClr val="dk1"/>
                </a:solidFill>
              </a:rPr>
              <a:t>product</a:t>
            </a:r>
            <a:r>
              <a:rPr lang="es">
                <a:solidFill>
                  <a:schemeClr val="dk1"/>
                </a:solidFill>
              </a:rPr>
              <a:t> </a:t>
            </a:r>
            <a:r>
              <a:rPr lang="es" err="1">
                <a:solidFill>
                  <a:schemeClr val="dk1"/>
                </a:solidFill>
              </a:rPr>
              <a:t>on</a:t>
            </a:r>
            <a:r>
              <a:rPr lang="es">
                <a:solidFill>
                  <a:schemeClr val="dk1"/>
                </a:solidFill>
              </a:rPr>
              <a:t> </a:t>
            </a:r>
            <a:r>
              <a:rPr lang="es" err="1">
                <a:solidFill>
                  <a:schemeClr val="dk1"/>
                </a:solidFill>
              </a:rPr>
              <a:t>hand</a:t>
            </a:r>
            <a:r>
              <a:rPr lang="es">
                <a:solidFill>
                  <a:schemeClr val="dk1"/>
                </a:solidFill>
              </a:rPr>
              <a:t> </a:t>
            </a:r>
            <a:r>
              <a:rPr lang="es" err="1">
                <a:solidFill>
                  <a:schemeClr val="dk1"/>
                </a:solidFill>
              </a:rPr>
              <a:t>when</a:t>
            </a:r>
            <a:r>
              <a:rPr lang="es">
                <a:solidFill>
                  <a:schemeClr val="dk1"/>
                </a:solidFill>
              </a:rPr>
              <a:t> </a:t>
            </a:r>
            <a:r>
              <a:rPr lang="es" err="1">
                <a:solidFill>
                  <a:schemeClr val="dk1"/>
                </a:solidFill>
              </a:rPr>
              <a:t>it</a:t>
            </a:r>
            <a:r>
              <a:rPr lang="es">
                <a:solidFill>
                  <a:schemeClr val="dk1"/>
                </a:solidFill>
              </a:rPr>
              <a:t> </a:t>
            </a:r>
            <a:r>
              <a:rPr lang="es" err="1">
                <a:solidFill>
                  <a:schemeClr val="dk1"/>
                </a:solidFill>
              </a:rPr>
              <a:t>was</a:t>
            </a:r>
            <a:r>
              <a:rPr lang="es">
                <a:solidFill>
                  <a:schemeClr val="dk1"/>
                </a:solidFill>
              </a:rPr>
              <a:t> </a:t>
            </a:r>
            <a:r>
              <a:rPr lang="es" err="1">
                <a:solidFill>
                  <a:schemeClr val="dk1"/>
                </a:solidFill>
              </a:rPr>
              <a:t>needed</a:t>
            </a:r>
            <a:r>
              <a:rPr lang="es">
                <a:solidFill>
                  <a:schemeClr val="dk1"/>
                </a:solidFill>
              </a:rPr>
              <a:t>. </a:t>
            </a:r>
            <a:r>
              <a:rPr lang="es" err="1">
                <a:solidFill>
                  <a:schemeClr val="dk1"/>
                </a:solidFill>
              </a:rPr>
              <a:t>This</a:t>
            </a:r>
            <a:r>
              <a:rPr lang="es">
                <a:solidFill>
                  <a:schemeClr val="dk1"/>
                </a:solidFill>
              </a:rPr>
              <a:t> </a:t>
            </a:r>
            <a:r>
              <a:rPr lang="es" err="1">
                <a:solidFill>
                  <a:schemeClr val="dk1"/>
                </a:solidFill>
              </a:rPr>
              <a:t>careful</a:t>
            </a:r>
            <a:r>
              <a:rPr lang="es">
                <a:solidFill>
                  <a:schemeClr val="dk1"/>
                </a:solidFill>
              </a:rPr>
              <a:t> and </a:t>
            </a:r>
            <a:r>
              <a:rPr lang="es" err="1">
                <a:solidFill>
                  <a:schemeClr val="dk1"/>
                </a:solidFill>
              </a:rPr>
              <a:t>strategic</a:t>
            </a:r>
            <a:r>
              <a:rPr lang="es">
                <a:solidFill>
                  <a:schemeClr val="dk1"/>
                </a:solidFill>
              </a:rPr>
              <a:t> </a:t>
            </a:r>
            <a:r>
              <a:rPr lang="es" err="1">
                <a:solidFill>
                  <a:schemeClr val="dk1"/>
                </a:solidFill>
              </a:rPr>
              <a:t>focus</a:t>
            </a:r>
            <a:r>
              <a:rPr lang="es">
                <a:solidFill>
                  <a:schemeClr val="dk1"/>
                </a:solidFill>
              </a:rPr>
              <a:t> </a:t>
            </a:r>
            <a:r>
              <a:rPr lang="es" err="1">
                <a:solidFill>
                  <a:schemeClr val="dk1"/>
                </a:solidFill>
              </a:rPr>
              <a:t>on</a:t>
            </a:r>
            <a:r>
              <a:rPr lang="es">
                <a:solidFill>
                  <a:schemeClr val="dk1"/>
                </a:solidFill>
              </a:rPr>
              <a:t> </a:t>
            </a:r>
            <a:r>
              <a:rPr lang="es" err="1">
                <a:solidFill>
                  <a:schemeClr val="dk1"/>
                </a:solidFill>
              </a:rPr>
              <a:t>capacity</a:t>
            </a:r>
            <a:r>
              <a:rPr lang="es">
                <a:solidFill>
                  <a:schemeClr val="dk1"/>
                </a:solidFill>
              </a:rPr>
              <a:t> </a:t>
            </a:r>
            <a:r>
              <a:rPr lang="es" err="1">
                <a:solidFill>
                  <a:schemeClr val="dk1"/>
                </a:solidFill>
              </a:rPr>
              <a:t>contributed</a:t>
            </a:r>
            <a:r>
              <a:rPr lang="es">
                <a:solidFill>
                  <a:schemeClr val="dk1"/>
                </a:solidFill>
              </a:rPr>
              <a:t> </a:t>
            </a:r>
            <a:r>
              <a:rPr lang="es" err="1">
                <a:solidFill>
                  <a:schemeClr val="dk1"/>
                </a:solidFill>
              </a:rPr>
              <a:t>to</a:t>
            </a:r>
            <a:r>
              <a:rPr lang="es">
                <a:solidFill>
                  <a:schemeClr val="dk1"/>
                </a:solidFill>
              </a:rPr>
              <a:t> Amazon </a:t>
            </a:r>
            <a:r>
              <a:rPr lang="es" err="1">
                <a:solidFill>
                  <a:schemeClr val="dk1"/>
                </a:solidFill>
              </a:rPr>
              <a:t>having</a:t>
            </a:r>
            <a:r>
              <a:rPr lang="es">
                <a:solidFill>
                  <a:schemeClr val="dk1"/>
                </a:solidFill>
              </a:rPr>
              <a:t> </a:t>
            </a:r>
            <a:r>
              <a:rPr lang="es" err="1">
                <a:solidFill>
                  <a:schemeClr val="dk1"/>
                </a:solidFill>
              </a:rPr>
              <a:t>inventory</a:t>
            </a:r>
            <a:r>
              <a:rPr lang="es">
                <a:solidFill>
                  <a:schemeClr val="dk1"/>
                </a:solidFill>
              </a:rPr>
              <a:t> </a:t>
            </a:r>
            <a:r>
              <a:rPr lang="es" err="1">
                <a:solidFill>
                  <a:schemeClr val="dk1"/>
                </a:solidFill>
              </a:rPr>
              <a:t>turns</a:t>
            </a:r>
            <a:r>
              <a:rPr lang="es">
                <a:solidFill>
                  <a:schemeClr val="dk1"/>
                </a:solidFill>
              </a:rPr>
              <a:t> </a:t>
            </a:r>
            <a:r>
              <a:rPr lang="es" err="1">
                <a:solidFill>
                  <a:schemeClr val="dk1"/>
                </a:solidFill>
              </a:rPr>
              <a:t>of</a:t>
            </a:r>
            <a:r>
              <a:rPr lang="es">
                <a:solidFill>
                  <a:schemeClr val="dk1"/>
                </a:solidFill>
              </a:rPr>
              <a:t> </a:t>
            </a:r>
            <a:r>
              <a:rPr lang="es" err="1">
                <a:solidFill>
                  <a:schemeClr val="dk1"/>
                </a:solidFill>
              </a:rPr>
              <a:t>over</a:t>
            </a:r>
            <a:r>
              <a:rPr lang="es">
                <a:solidFill>
                  <a:schemeClr val="dk1"/>
                </a:solidFill>
              </a:rPr>
              <a:t> 16 </a:t>
            </a:r>
            <a:r>
              <a:rPr lang="es" err="1">
                <a:solidFill>
                  <a:schemeClr val="dk1"/>
                </a:solidFill>
              </a:rPr>
              <a:t>compared</a:t>
            </a:r>
            <a:r>
              <a:rPr lang="es">
                <a:solidFill>
                  <a:schemeClr val="dk1"/>
                </a:solidFill>
              </a:rPr>
              <a:t> </a:t>
            </a:r>
            <a:r>
              <a:rPr lang="es" err="1">
                <a:solidFill>
                  <a:schemeClr val="dk1"/>
                </a:solidFill>
              </a:rPr>
              <a:t>to</a:t>
            </a:r>
            <a:r>
              <a:rPr lang="es">
                <a:solidFill>
                  <a:schemeClr val="dk1"/>
                </a:solidFill>
              </a:rPr>
              <a:t> </a:t>
            </a:r>
            <a:r>
              <a:rPr lang="es" err="1">
                <a:solidFill>
                  <a:schemeClr val="dk1"/>
                </a:solidFill>
              </a:rPr>
              <a:t>it</a:t>
            </a:r>
            <a:r>
              <a:rPr lang="es">
                <a:solidFill>
                  <a:schemeClr val="dk1"/>
                </a:solidFill>
              </a:rPr>
              <a:t>' </a:t>
            </a:r>
            <a:r>
              <a:rPr lang="es" err="1">
                <a:solidFill>
                  <a:schemeClr val="dk1"/>
                </a:solidFill>
              </a:rPr>
              <a:t>competitors</a:t>
            </a:r>
            <a:r>
              <a:rPr lang="es">
                <a:solidFill>
                  <a:schemeClr val="dk1"/>
                </a:solidFill>
              </a:rPr>
              <a:t>. </a:t>
            </a:r>
          </a:p>
        </p:txBody>
      </p:sp>
      <p:sp>
        <p:nvSpPr>
          <p:cNvPr id="534" name="Google Shape;534;p48"/>
          <p:cNvSpPr txBox="1">
            <a:spLocks noGrp="1"/>
          </p:cNvSpPr>
          <p:nvPr>
            <p:ph type="ctrTitle"/>
          </p:nvPr>
        </p:nvSpPr>
        <p:spPr>
          <a:xfrm>
            <a:off x="4275065" y="366047"/>
            <a:ext cx="4215186" cy="645453"/>
          </a:xfrm>
          <a:prstGeom prst="rect">
            <a:avLst/>
          </a:prstGeom>
        </p:spPr>
        <p:txBody>
          <a:bodyPr spcFirstLastPara="1" wrap="square" lIns="91425" tIns="91425" rIns="91425" bIns="91425" anchor="b" anchorCtr="0">
            <a:noAutofit/>
          </a:bodyPr>
          <a:lstStyle/>
          <a:p>
            <a:pPr algn="l"/>
            <a:r>
              <a:rPr lang="es" err="1">
                <a:solidFill>
                  <a:schemeClr val="dk1"/>
                </a:solidFill>
              </a:rPr>
              <a:t>Product</a:t>
            </a:r>
            <a:r>
              <a:rPr lang="es">
                <a:solidFill>
                  <a:schemeClr val="dk1"/>
                </a:solidFill>
              </a:rPr>
              <a:t> </a:t>
            </a:r>
            <a:r>
              <a:rPr lang="es" err="1">
                <a:solidFill>
                  <a:schemeClr val="dk1"/>
                </a:solidFill>
              </a:rPr>
              <a:t>Selection</a:t>
            </a:r>
            <a:r>
              <a:rPr lang="es">
                <a:solidFill>
                  <a:schemeClr val="dk1"/>
                </a:solidFill>
              </a:rPr>
              <a:t> &amp; </a:t>
            </a:r>
            <a:r>
              <a:rPr lang="es" err="1">
                <a:solidFill>
                  <a:schemeClr val="dk1"/>
                </a:solidFill>
              </a:rPr>
              <a:t>Limiting</a:t>
            </a:r>
            <a:r>
              <a:rPr lang="es">
                <a:solidFill>
                  <a:schemeClr val="dk1"/>
                </a:solidFill>
              </a:rPr>
              <a:t> </a:t>
            </a:r>
            <a:r>
              <a:rPr lang="es" err="1">
                <a:solidFill>
                  <a:schemeClr val="dk1"/>
                </a:solidFill>
              </a:rPr>
              <a:t>Excess</a:t>
            </a:r>
            <a:r>
              <a:rPr lang="es">
                <a:solidFill>
                  <a:schemeClr val="dk1"/>
                </a:solidFill>
              </a:rPr>
              <a:t> </a:t>
            </a:r>
            <a:r>
              <a:rPr lang="es" err="1">
                <a:solidFill>
                  <a:schemeClr val="dk1"/>
                </a:solidFill>
              </a:rPr>
              <a:t>Inventory</a:t>
            </a:r>
            <a:endParaRPr lang="es">
              <a:solidFill>
                <a:schemeClr val="dk1"/>
              </a:solidFill>
            </a:endParaRPr>
          </a:p>
        </p:txBody>
      </p:sp>
    </p:spTree>
  </p:cSld>
  <p:clrMapOvr>
    <a:masterClrMapping/>
  </p:clrMapOvr>
  <p:extLst>
    <p:ext uri="{6950BFC3-D8DA-4A85-94F7-54DA5524770B}">
      <p188:commentRel xmlns:p188="http://schemas.microsoft.com/office/powerpoint/2018/8/main" xmlns="" r:id="rId4"/>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1"/>
        <p:cNvGrpSpPr/>
        <p:nvPr/>
      </p:nvGrpSpPr>
      <p:grpSpPr>
        <a:xfrm>
          <a:off x="0" y="0"/>
          <a:ext cx="0" cy="0"/>
          <a:chOff x="0" y="0"/>
          <a:chExt cx="0" cy="0"/>
        </a:xfrm>
      </p:grpSpPr>
      <p:sp>
        <p:nvSpPr>
          <p:cNvPr id="153" name="Google Shape;153;p30"/>
          <p:cNvSpPr txBox="1">
            <a:spLocks noGrp="1"/>
          </p:cNvSpPr>
          <p:nvPr>
            <p:ph type="ctrTitle" idx="6"/>
          </p:nvPr>
        </p:nvSpPr>
        <p:spPr>
          <a:xfrm>
            <a:off x="6452506" y="2209282"/>
            <a:ext cx="1365734" cy="577800"/>
          </a:xfrm>
          <a:prstGeom prst="rect">
            <a:avLst/>
          </a:prstGeom>
        </p:spPr>
        <p:txBody>
          <a:bodyPr spcFirstLastPara="1" wrap="square" lIns="91425" tIns="91425" rIns="91425" bIns="91425" anchor="b" anchorCtr="0">
            <a:noAutofit/>
          </a:bodyPr>
          <a:lstStyle/>
          <a:p>
            <a:r>
              <a:rPr lang="en-US"/>
              <a:t>Competition Analysis</a:t>
            </a:r>
          </a:p>
        </p:txBody>
      </p:sp>
      <p:sp>
        <p:nvSpPr>
          <p:cNvPr id="154" name="Google Shape;154;p30"/>
          <p:cNvSpPr txBox="1">
            <a:spLocks noGrp="1"/>
          </p:cNvSpPr>
          <p:nvPr>
            <p:ph type="title" idx="8"/>
          </p:nvPr>
        </p:nvSpPr>
        <p:spPr>
          <a:xfrm>
            <a:off x="5938625" y="1631194"/>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03</a:t>
            </a:r>
            <a:endParaRPr/>
          </a:p>
        </p:txBody>
      </p:sp>
      <p:sp>
        <p:nvSpPr>
          <p:cNvPr id="155" name="Google Shape;155;p30"/>
          <p:cNvSpPr txBox="1">
            <a:spLocks noGrp="1"/>
          </p:cNvSpPr>
          <p:nvPr>
            <p:ph type="ctrTitle" idx="21"/>
          </p:nvPr>
        </p:nvSpPr>
        <p:spPr>
          <a:xfrm>
            <a:off x="723600" y="470622"/>
            <a:ext cx="1753800" cy="94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Table </a:t>
            </a:r>
            <a:r>
              <a:rPr lang="es" err="1"/>
              <a:t>of</a:t>
            </a:r>
            <a:r>
              <a:rPr lang="es"/>
              <a:t> </a:t>
            </a:r>
            <a:r>
              <a:rPr lang="en-US"/>
              <a:t>Contents</a:t>
            </a:r>
          </a:p>
        </p:txBody>
      </p:sp>
      <p:sp>
        <p:nvSpPr>
          <p:cNvPr id="156" name="Google Shape;156;p30"/>
          <p:cNvSpPr txBox="1">
            <a:spLocks noGrp="1"/>
          </p:cNvSpPr>
          <p:nvPr>
            <p:ph type="ctrTitle"/>
          </p:nvPr>
        </p:nvSpPr>
        <p:spPr>
          <a:xfrm>
            <a:off x="2453154" y="2212697"/>
            <a:ext cx="11700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chemeClr val="dk1"/>
              </a:buClr>
              <a:buSzPts val="1100"/>
              <a:buFont typeface="Arial"/>
              <a:buNone/>
            </a:pPr>
            <a:endParaRPr/>
          </a:p>
          <a:p>
            <a:pPr marL="0" lvl="0" indent="0" algn="r" rtl="0">
              <a:spcBef>
                <a:spcPts val="0"/>
              </a:spcBef>
              <a:spcAft>
                <a:spcPts val="0"/>
              </a:spcAft>
              <a:buNone/>
            </a:pPr>
            <a:r>
              <a:rPr lang="es"/>
              <a:t> Problem Statement</a:t>
            </a:r>
            <a:endParaRPr/>
          </a:p>
        </p:txBody>
      </p:sp>
      <p:sp>
        <p:nvSpPr>
          <p:cNvPr id="158" name="Google Shape;158;p30"/>
          <p:cNvSpPr txBox="1">
            <a:spLocks noGrp="1"/>
          </p:cNvSpPr>
          <p:nvPr>
            <p:ph type="title" idx="2"/>
          </p:nvPr>
        </p:nvSpPr>
        <p:spPr>
          <a:xfrm>
            <a:off x="1869546" y="1634607"/>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01</a:t>
            </a:r>
            <a:endParaRPr/>
          </a:p>
        </p:txBody>
      </p:sp>
      <p:sp>
        <p:nvSpPr>
          <p:cNvPr id="159" name="Google Shape;159;p30"/>
          <p:cNvSpPr txBox="1">
            <a:spLocks noGrp="1"/>
          </p:cNvSpPr>
          <p:nvPr>
            <p:ph type="ctrTitle" idx="3"/>
          </p:nvPr>
        </p:nvSpPr>
        <p:spPr>
          <a:xfrm>
            <a:off x="4294093" y="2209282"/>
            <a:ext cx="1365734"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a:t>Consumer Demand</a:t>
            </a:r>
          </a:p>
        </p:txBody>
      </p:sp>
      <p:sp>
        <p:nvSpPr>
          <p:cNvPr id="161" name="Google Shape;161;p30"/>
          <p:cNvSpPr txBox="1">
            <a:spLocks noGrp="1"/>
          </p:cNvSpPr>
          <p:nvPr>
            <p:ph type="title" idx="5"/>
          </p:nvPr>
        </p:nvSpPr>
        <p:spPr>
          <a:xfrm>
            <a:off x="3925784" y="1631194"/>
            <a:ext cx="1753800" cy="577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02</a:t>
            </a:r>
            <a:endParaRPr/>
          </a:p>
        </p:txBody>
      </p:sp>
      <p:sp>
        <p:nvSpPr>
          <p:cNvPr id="162" name="Google Shape;162;p30"/>
          <p:cNvSpPr txBox="1">
            <a:spLocks noGrp="1"/>
          </p:cNvSpPr>
          <p:nvPr>
            <p:ph type="ctrTitle" idx="9"/>
          </p:nvPr>
        </p:nvSpPr>
        <p:spPr>
          <a:xfrm>
            <a:off x="725626" y="3784901"/>
            <a:ext cx="1283459" cy="577800"/>
          </a:xfrm>
          <a:prstGeom prst="rect">
            <a:avLst/>
          </a:prstGeom>
        </p:spPr>
        <p:txBody>
          <a:bodyPr spcFirstLastPara="1" wrap="square" lIns="91425" tIns="91425" rIns="91425" bIns="91425" anchor="b" anchorCtr="0">
            <a:noAutofit/>
          </a:bodyPr>
          <a:lstStyle/>
          <a:p>
            <a:pPr>
              <a:buSzPts val="1100"/>
            </a:pPr>
            <a:r>
              <a:rPr lang="en-US"/>
              <a:t>Situation Analysis </a:t>
            </a:r>
          </a:p>
        </p:txBody>
      </p:sp>
      <p:sp>
        <p:nvSpPr>
          <p:cNvPr id="164" name="Google Shape;164;p30"/>
          <p:cNvSpPr txBox="1">
            <a:spLocks noGrp="1"/>
          </p:cNvSpPr>
          <p:nvPr>
            <p:ph type="title" idx="14"/>
          </p:nvPr>
        </p:nvSpPr>
        <p:spPr>
          <a:xfrm>
            <a:off x="725637" y="3219993"/>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04</a:t>
            </a:r>
            <a:endParaRPr/>
          </a:p>
        </p:txBody>
      </p:sp>
      <p:sp>
        <p:nvSpPr>
          <p:cNvPr id="165" name="Google Shape;165;p30"/>
          <p:cNvSpPr txBox="1">
            <a:spLocks noGrp="1"/>
          </p:cNvSpPr>
          <p:nvPr>
            <p:ph type="ctrTitle" idx="15"/>
          </p:nvPr>
        </p:nvSpPr>
        <p:spPr>
          <a:xfrm>
            <a:off x="2870600" y="3781501"/>
            <a:ext cx="11286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US"/>
              <a:t>Evaluation of Alternatives</a:t>
            </a:r>
            <a:endParaRPr/>
          </a:p>
        </p:txBody>
      </p:sp>
      <p:sp>
        <p:nvSpPr>
          <p:cNvPr id="167" name="Google Shape;167;p30"/>
          <p:cNvSpPr txBox="1">
            <a:spLocks noGrp="1"/>
          </p:cNvSpPr>
          <p:nvPr>
            <p:ph type="title" idx="17"/>
          </p:nvPr>
        </p:nvSpPr>
        <p:spPr>
          <a:xfrm>
            <a:off x="2870612" y="3216594"/>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05</a:t>
            </a:r>
            <a:endParaRPr/>
          </a:p>
        </p:txBody>
      </p:sp>
      <p:sp>
        <p:nvSpPr>
          <p:cNvPr id="168" name="Google Shape;168;p30"/>
          <p:cNvSpPr txBox="1">
            <a:spLocks noGrp="1"/>
          </p:cNvSpPr>
          <p:nvPr>
            <p:ph type="ctrTitle" idx="18"/>
          </p:nvPr>
        </p:nvSpPr>
        <p:spPr>
          <a:xfrm>
            <a:off x="5015574" y="3781526"/>
            <a:ext cx="1496931"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a:t>Recommendations</a:t>
            </a:r>
            <a:endParaRPr/>
          </a:p>
        </p:txBody>
      </p:sp>
      <p:sp>
        <p:nvSpPr>
          <p:cNvPr id="170" name="Google Shape;170;p30"/>
          <p:cNvSpPr txBox="1">
            <a:spLocks noGrp="1"/>
          </p:cNvSpPr>
          <p:nvPr>
            <p:ph type="title" idx="20"/>
          </p:nvPr>
        </p:nvSpPr>
        <p:spPr>
          <a:xfrm>
            <a:off x="5015587" y="3216604"/>
            <a:ext cx="17538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a:t>06</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4"/>
          <p:cNvSpPr/>
          <p:nvPr/>
        </p:nvSpPr>
        <p:spPr>
          <a:xfrm>
            <a:off x="-172313" y="1690325"/>
            <a:ext cx="4744200" cy="1099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4"/>
          <p:cNvSpPr/>
          <p:nvPr/>
        </p:nvSpPr>
        <p:spPr>
          <a:xfrm>
            <a:off x="4572121" y="1690325"/>
            <a:ext cx="4744200" cy="1099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4"/>
          <p:cNvSpPr/>
          <p:nvPr/>
        </p:nvSpPr>
        <p:spPr>
          <a:xfrm>
            <a:off x="-172313" y="2789753"/>
            <a:ext cx="4744200" cy="1099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4"/>
          <p:cNvSpPr/>
          <p:nvPr/>
        </p:nvSpPr>
        <p:spPr>
          <a:xfrm>
            <a:off x="4572121" y="2789753"/>
            <a:ext cx="4744200" cy="10995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3" name="Google Shape;403;p44"/>
          <p:cNvPicPr preferRelativeResize="0"/>
          <p:nvPr/>
        </p:nvPicPr>
        <p:blipFill rotWithShape="1">
          <a:blip r:embed="rId3">
            <a:alphaModFix/>
          </a:blip>
          <a:srcRect l="2153" r="2153"/>
          <a:stretch/>
        </p:blipFill>
        <p:spPr>
          <a:xfrm>
            <a:off x="1792473" y="1156025"/>
            <a:ext cx="5559000" cy="3267599"/>
          </a:xfrm>
          <a:prstGeom prst="rect">
            <a:avLst/>
          </a:prstGeom>
          <a:noFill/>
          <a:ln>
            <a:noFill/>
          </a:ln>
        </p:spPr>
      </p:pic>
      <p:sp>
        <p:nvSpPr>
          <p:cNvPr id="404" name="Google Shape;404;p44"/>
          <p:cNvSpPr/>
          <p:nvPr/>
        </p:nvSpPr>
        <p:spPr>
          <a:xfrm>
            <a:off x="4571975" y="1156125"/>
            <a:ext cx="2779500" cy="1633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4"/>
          <p:cNvSpPr/>
          <p:nvPr/>
        </p:nvSpPr>
        <p:spPr>
          <a:xfrm>
            <a:off x="1792500" y="1156025"/>
            <a:ext cx="2779500" cy="1633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4"/>
          <p:cNvSpPr/>
          <p:nvPr/>
        </p:nvSpPr>
        <p:spPr>
          <a:xfrm>
            <a:off x="1792500" y="2789750"/>
            <a:ext cx="2779500" cy="1633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4"/>
          <p:cNvSpPr/>
          <p:nvPr/>
        </p:nvSpPr>
        <p:spPr>
          <a:xfrm>
            <a:off x="4571971" y="2789750"/>
            <a:ext cx="2779500" cy="1633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4"/>
          <p:cNvSpPr txBox="1">
            <a:spLocks noGrp="1"/>
          </p:cNvSpPr>
          <p:nvPr>
            <p:ph type="ctrTitle" idx="8"/>
          </p:nvPr>
        </p:nvSpPr>
        <p:spPr>
          <a:xfrm>
            <a:off x="723600" y="470625"/>
            <a:ext cx="1770058" cy="946200"/>
          </a:xfrm>
          <a:prstGeom prst="rect">
            <a:avLst/>
          </a:prstGeom>
        </p:spPr>
        <p:txBody>
          <a:bodyPr spcFirstLastPara="1" wrap="square" lIns="91425" tIns="91425" rIns="91425" bIns="91425" anchor="t" anchorCtr="0">
            <a:noAutofit/>
          </a:bodyPr>
          <a:lstStyle/>
          <a:p>
            <a:r>
              <a:rPr lang="es"/>
              <a:t>Marketing Mix</a:t>
            </a:r>
          </a:p>
        </p:txBody>
      </p:sp>
      <p:sp>
        <p:nvSpPr>
          <p:cNvPr id="409" name="Google Shape;409;p44"/>
          <p:cNvSpPr txBox="1">
            <a:spLocks noGrp="1"/>
          </p:cNvSpPr>
          <p:nvPr>
            <p:ph type="subTitle" idx="5"/>
          </p:nvPr>
        </p:nvSpPr>
        <p:spPr>
          <a:xfrm>
            <a:off x="1792354" y="3155603"/>
            <a:ext cx="2779472" cy="115604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lt1"/>
                </a:solidFill>
              </a:rPr>
              <a:t>In order to compete Amazon slashed its prices by up to 40% in the beginning. As their competitors would match their price, they moved from promotional pricing to giving free shipping for orders above a specific amount and for members who pay for the subscription service. </a:t>
            </a:r>
            <a:endParaRPr>
              <a:solidFill>
                <a:schemeClr val="lt1"/>
              </a:solidFill>
            </a:endParaRPr>
          </a:p>
        </p:txBody>
      </p:sp>
      <p:sp>
        <p:nvSpPr>
          <p:cNvPr id="410" name="Google Shape;410;p44"/>
          <p:cNvSpPr txBox="1">
            <a:spLocks noGrp="1"/>
          </p:cNvSpPr>
          <p:nvPr>
            <p:ph type="ctrTitle"/>
          </p:nvPr>
        </p:nvSpPr>
        <p:spPr>
          <a:xfrm>
            <a:off x="2452654" y="1243993"/>
            <a:ext cx="1678476" cy="391731"/>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lt1"/>
                </a:solidFill>
              </a:rPr>
              <a:t>Product</a:t>
            </a:r>
          </a:p>
        </p:txBody>
      </p:sp>
      <p:sp>
        <p:nvSpPr>
          <p:cNvPr id="411" name="Google Shape;411;p44"/>
          <p:cNvSpPr txBox="1">
            <a:spLocks noGrp="1"/>
          </p:cNvSpPr>
          <p:nvPr>
            <p:ph type="ctrTitle" idx="4"/>
          </p:nvPr>
        </p:nvSpPr>
        <p:spPr>
          <a:xfrm>
            <a:off x="2591104" y="2844425"/>
            <a:ext cx="1180097" cy="3678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lt1"/>
                </a:solidFill>
              </a:rPr>
              <a:t>Price</a:t>
            </a:r>
            <a:endParaRPr>
              <a:solidFill>
                <a:schemeClr val="lt1"/>
              </a:solidFill>
            </a:endParaRPr>
          </a:p>
        </p:txBody>
      </p:sp>
      <p:sp>
        <p:nvSpPr>
          <p:cNvPr id="412" name="Google Shape;412;p44"/>
          <p:cNvSpPr txBox="1">
            <a:spLocks noGrp="1"/>
          </p:cNvSpPr>
          <p:nvPr>
            <p:ph type="ctrTitle" idx="6"/>
          </p:nvPr>
        </p:nvSpPr>
        <p:spPr>
          <a:xfrm>
            <a:off x="5411001" y="2853361"/>
            <a:ext cx="1190071" cy="349929"/>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lt1"/>
                </a:solidFill>
              </a:rPr>
              <a:t>Promotion</a:t>
            </a:r>
            <a:endParaRPr>
              <a:solidFill>
                <a:schemeClr val="lt1"/>
              </a:solidFill>
            </a:endParaRPr>
          </a:p>
        </p:txBody>
      </p:sp>
      <p:sp>
        <p:nvSpPr>
          <p:cNvPr id="413" name="Google Shape;413;p44"/>
          <p:cNvSpPr txBox="1">
            <a:spLocks noGrp="1"/>
          </p:cNvSpPr>
          <p:nvPr>
            <p:ph type="subTitle" idx="7"/>
          </p:nvPr>
        </p:nvSpPr>
        <p:spPr>
          <a:xfrm>
            <a:off x="4571826" y="3165632"/>
            <a:ext cx="2779471" cy="108929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lt1"/>
                </a:solidFill>
              </a:rPr>
              <a:t>Amazon may have started with traditional advertising like printing advertisements in newspapers and magazines, banner ads on high profile website however their truly revolutionary promotional strategy was through their Affiliate Program where they partnered with retailers and high traffic sites. </a:t>
            </a:r>
            <a:endParaRPr>
              <a:solidFill>
                <a:schemeClr val="lt1"/>
              </a:solidFill>
            </a:endParaRPr>
          </a:p>
        </p:txBody>
      </p:sp>
      <p:sp>
        <p:nvSpPr>
          <p:cNvPr id="414" name="Google Shape;414;p44"/>
          <p:cNvSpPr txBox="1">
            <a:spLocks noGrp="1"/>
          </p:cNvSpPr>
          <p:nvPr>
            <p:ph type="subTitle" idx="1"/>
          </p:nvPr>
        </p:nvSpPr>
        <p:spPr>
          <a:xfrm>
            <a:off x="1792354" y="1605124"/>
            <a:ext cx="2779500" cy="104597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lt1"/>
                </a:solidFill>
              </a:rPr>
              <a:t>Amazon started out as an online book retailer but these days they offer a wide range products from books to software and everything in between. It also includes a marketplace with notable partners such as Nordstrom, Office Depot, Target etc. </a:t>
            </a:r>
            <a:endParaRPr>
              <a:solidFill>
                <a:schemeClr val="lt1"/>
              </a:solidFill>
            </a:endParaRPr>
          </a:p>
        </p:txBody>
      </p:sp>
      <p:sp>
        <p:nvSpPr>
          <p:cNvPr id="415" name="Google Shape;415;p44"/>
          <p:cNvSpPr txBox="1">
            <a:spLocks noGrp="1"/>
          </p:cNvSpPr>
          <p:nvPr>
            <p:ph type="ctrTitle" idx="2"/>
          </p:nvPr>
        </p:nvSpPr>
        <p:spPr>
          <a:xfrm>
            <a:off x="5569171" y="1265098"/>
            <a:ext cx="941271" cy="34951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solidFill>
                  <a:schemeClr val="lt1"/>
                </a:solidFill>
              </a:rPr>
              <a:t>Place</a:t>
            </a:r>
            <a:endParaRPr>
              <a:solidFill>
                <a:schemeClr val="lt1"/>
              </a:solidFill>
            </a:endParaRPr>
          </a:p>
        </p:txBody>
      </p:sp>
      <p:sp>
        <p:nvSpPr>
          <p:cNvPr id="416" name="Google Shape;416;p44"/>
          <p:cNvSpPr txBox="1">
            <a:spLocks noGrp="1"/>
          </p:cNvSpPr>
          <p:nvPr>
            <p:ph type="subTitle" idx="3"/>
          </p:nvPr>
        </p:nvSpPr>
        <p:spPr>
          <a:xfrm>
            <a:off x="4571826" y="1576999"/>
            <a:ext cx="2779499" cy="121267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a:solidFill>
                  <a:schemeClr val="lt1"/>
                </a:solidFill>
              </a:rPr>
              <a:t>The company started out by partnering with wholesalers like Ingram Books, to use their warehouses but eventually developed their own distribution network with multiple warehouses. They have also established a global presence with increased sales in countries like the UK, Germany, Japan etc. </a:t>
            </a:r>
            <a:endParaRPr>
              <a:solidFill>
                <a:schemeClr val="lt1"/>
              </a:solidFill>
            </a:endParaRPr>
          </a:p>
        </p:txBody>
      </p:sp>
    </p:spTree>
  </p:cSld>
  <p:clrMapOvr>
    <a:masterClrMapping/>
  </p:clrMapOvr>
  <p:extLst>
    <p:ext uri="{6950BFC3-D8DA-4A85-94F7-54DA5524770B}">
      <p188:commentRel xmlns:p188="http://schemas.microsoft.com/office/powerpoint/2018/8/main" xmlns="" r:id="rId4"/>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rotWithShape="1">
          <a:blip r:embed="rId3">
            <a:alphaModFix/>
          </a:blip>
          <a:srcRect l="637" t="7910" r="2828" b="11365"/>
          <a:stretch/>
        </p:blipFill>
        <p:spPr>
          <a:xfrm>
            <a:off x="-20175" y="-6578"/>
            <a:ext cx="9164221" cy="5146176"/>
          </a:xfrm>
          <a:prstGeom prst="rect">
            <a:avLst/>
          </a:prstGeom>
          <a:noFill/>
          <a:ln>
            <a:noFill/>
          </a:ln>
        </p:spPr>
      </p:pic>
      <p:sp>
        <p:nvSpPr>
          <p:cNvPr id="210" name="Google Shape;210;p35"/>
          <p:cNvSpPr txBox="1">
            <a:spLocks noGrp="1"/>
          </p:cNvSpPr>
          <p:nvPr>
            <p:ph type="subTitle" idx="1"/>
          </p:nvPr>
        </p:nvSpPr>
        <p:spPr>
          <a:xfrm>
            <a:off x="934666" y="1779876"/>
            <a:ext cx="2877300" cy="939474"/>
          </a:xfrm>
          <a:prstGeom prst="rect">
            <a:avLst/>
          </a:prstGeom>
        </p:spPr>
        <p:txBody>
          <a:bodyPr spcFirstLastPara="1" wrap="square" lIns="91425" tIns="91425" rIns="91425" bIns="91425" anchor="b" anchorCtr="0">
            <a:noAutofit/>
          </a:bodyPr>
          <a:lstStyle/>
          <a:p>
            <a:pPr marL="0" lvl="0" indent="0" algn="l" rtl="0">
              <a:spcBef>
                <a:spcPts val="0"/>
              </a:spcBef>
              <a:spcAft>
                <a:spcPts val="1600"/>
              </a:spcAft>
              <a:buNone/>
            </a:pPr>
            <a:r>
              <a:rPr lang="es" sz="2800">
                <a:solidFill>
                  <a:schemeClr val="lt1"/>
                </a:solidFill>
              </a:rPr>
              <a:t>Question 3</a:t>
            </a:r>
            <a:endParaRPr sz="2800">
              <a:solidFill>
                <a:schemeClr val="lt1"/>
              </a:solidFill>
            </a:endParaRPr>
          </a:p>
        </p:txBody>
      </p:sp>
      <p:sp>
        <p:nvSpPr>
          <p:cNvPr id="211" name="Google Shape;211;p35"/>
          <p:cNvSpPr/>
          <p:nvPr/>
        </p:nvSpPr>
        <p:spPr>
          <a:xfrm>
            <a:off x="4610100" y="0"/>
            <a:ext cx="4533900" cy="5173800"/>
          </a:xfrm>
          <a:prstGeom prst="rect">
            <a:avLst/>
          </a:prstGeom>
          <a:solidFill>
            <a:schemeClr val="lt1">
              <a:alpha val="723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txBox="1">
            <a:spLocks noGrp="1"/>
          </p:cNvSpPr>
          <p:nvPr>
            <p:ph type="subTitle" idx="4"/>
          </p:nvPr>
        </p:nvSpPr>
        <p:spPr>
          <a:xfrm>
            <a:off x="4610054" y="929510"/>
            <a:ext cx="4533946" cy="178984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a:t>Amazon has been very successful in its range of </a:t>
            </a:r>
            <a:r>
              <a:rPr lang="en-US" b="1"/>
              <a:t>product offerings, use of distribution channels, and innovative promotional strategies</a:t>
            </a:r>
            <a:r>
              <a:rPr lang="en-US"/>
              <a:t>. The wide range of product offerings allows Amazon to resonate with a wide variety of consumers making them a household staple. The efficiency of Amazon’s distribution channels is unmatched. They can deliver products to customers in a timely manner which enhances the overall customer experience. Finally, their innovative Affiliate Program promotional strategy allows to not only capture new customers but develop relationships with prominent online retailers and websites.  </a:t>
            </a:r>
            <a:endParaRPr/>
          </a:p>
        </p:txBody>
      </p:sp>
      <p:sp>
        <p:nvSpPr>
          <p:cNvPr id="213" name="Google Shape;213;p35"/>
          <p:cNvSpPr txBox="1">
            <a:spLocks noGrp="1"/>
          </p:cNvSpPr>
          <p:nvPr>
            <p:ph type="subTitle" idx="2"/>
          </p:nvPr>
        </p:nvSpPr>
        <p:spPr>
          <a:xfrm>
            <a:off x="934666" y="2571750"/>
            <a:ext cx="2877300" cy="7108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lt1"/>
                </a:solidFill>
              </a:rPr>
              <a:t>Which elements of Amazon's marketing mix are most successful, and which are least successful? </a:t>
            </a:r>
            <a:endParaRPr>
              <a:solidFill>
                <a:schemeClr val="lt1"/>
              </a:solidFill>
            </a:endParaRPr>
          </a:p>
        </p:txBody>
      </p:sp>
      <p:sp>
        <p:nvSpPr>
          <p:cNvPr id="214" name="Google Shape;214;p35"/>
          <p:cNvSpPr txBox="1">
            <a:spLocks noGrp="1"/>
          </p:cNvSpPr>
          <p:nvPr>
            <p:ph type="subTitle" idx="3"/>
          </p:nvPr>
        </p:nvSpPr>
        <p:spPr>
          <a:xfrm>
            <a:off x="5371290" y="307500"/>
            <a:ext cx="2877300" cy="847568"/>
          </a:xfrm>
          <a:prstGeom prst="rect">
            <a:avLst/>
          </a:prstGeom>
        </p:spPr>
        <p:txBody>
          <a:bodyPr spcFirstLastPara="1" wrap="square" lIns="91425" tIns="91425" rIns="91425" bIns="91425" anchor="b" anchorCtr="0">
            <a:noAutofit/>
          </a:bodyPr>
          <a:lstStyle/>
          <a:p>
            <a:pPr marL="0" lvl="0" indent="0" algn="l" rtl="0">
              <a:spcBef>
                <a:spcPts val="0"/>
              </a:spcBef>
              <a:spcAft>
                <a:spcPts val="1600"/>
              </a:spcAft>
              <a:buNone/>
            </a:pPr>
            <a:r>
              <a:rPr lang="en-US"/>
              <a:t>Most Successful</a:t>
            </a:r>
            <a:endParaRPr/>
          </a:p>
        </p:txBody>
      </p:sp>
      <p:sp>
        <p:nvSpPr>
          <p:cNvPr id="2" name="Google Shape;212;p35">
            <a:extLst>
              <a:ext uri="{FF2B5EF4-FFF2-40B4-BE49-F238E27FC236}">
                <a16:creationId xmlns:a16="http://schemas.microsoft.com/office/drawing/2014/main" xmlns="" id="{02044FBF-C110-6855-83FE-295E0A8E8A35}"/>
              </a:ext>
            </a:extLst>
          </p:cNvPr>
          <p:cNvSpPr txBox="1">
            <a:spLocks/>
          </p:cNvSpPr>
          <p:nvPr/>
        </p:nvSpPr>
        <p:spPr>
          <a:xfrm>
            <a:off x="4610054" y="3282629"/>
            <a:ext cx="4533946" cy="16451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Open Sans Light"/>
              <a:buNone/>
              <a:defRPr sz="1000" b="0" i="0" u="none" strike="noStrike" cap="none">
                <a:solidFill>
                  <a:schemeClr val="dk1"/>
                </a:solidFill>
                <a:latin typeface="Open Sans Light"/>
                <a:ea typeface="Open Sans Light"/>
                <a:cs typeface="Open Sans Light"/>
                <a:sym typeface="Open Sans Light"/>
              </a:defRPr>
            </a:lvl1pPr>
            <a:lvl2pPr marL="914400" marR="0" lvl="1"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2pPr>
            <a:lvl3pPr marL="1371600" marR="0" lvl="2"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3pPr>
            <a:lvl4pPr marL="1828800" marR="0" lvl="3"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4pPr>
            <a:lvl5pPr marL="2286000" marR="0" lvl="4"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5pPr>
            <a:lvl6pPr marL="2743200" marR="0" lvl="5"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6pPr>
            <a:lvl7pPr marL="3200400" marR="0" lvl="6"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7pPr>
            <a:lvl8pPr marL="3657600" marR="0" lvl="7"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8pPr>
            <a:lvl9pPr marL="4114800" marR="0" lvl="8" indent="-304800" algn="l" rtl="0">
              <a:lnSpc>
                <a:spcPct val="115000"/>
              </a:lnSpc>
              <a:spcBef>
                <a:spcPts val="1600"/>
              </a:spcBef>
              <a:spcAft>
                <a:spcPts val="160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9pPr>
          </a:lstStyle>
          <a:p>
            <a:pPr marL="0" indent="0">
              <a:spcAft>
                <a:spcPts val="1600"/>
              </a:spcAft>
            </a:pPr>
            <a:r>
              <a:rPr lang="en-US"/>
              <a:t>The least successful aspect of Amazon’s marketing mix is their </a:t>
            </a:r>
            <a:r>
              <a:rPr lang="en-US" b="1"/>
              <a:t>pricing strategy</a:t>
            </a:r>
            <a:r>
              <a:rPr lang="en-US"/>
              <a:t>. They started out by slashing prices but when their competitor's price their products lower or at the same amount, Amazon had to switch from lowering their prices to free shipping and subscription-based services. This shows that Amazon was not able to maintain being competitive in their pricing, however this switch in the end helped the company become what it is today. While it was still successful, compared to the other elements, Amazon struggled here more. </a:t>
            </a:r>
          </a:p>
        </p:txBody>
      </p:sp>
      <p:sp>
        <p:nvSpPr>
          <p:cNvPr id="3" name="Google Shape;214;p35">
            <a:extLst>
              <a:ext uri="{FF2B5EF4-FFF2-40B4-BE49-F238E27FC236}">
                <a16:creationId xmlns:a16="http://schemas.microsoft.com/office/drawing/2014/main" xmlns="" id="{D90133EE-BC0A-9725-3831-258D8E155C5C}"/>
              </a:ext>
            </a:extLst>
          </p:cNvPr>
          <p:cNvSpPr txBox="1">
            <a:spLocks/>
          </p:cNvSpPr>
          <p:nvPr/>
        </p:nvSpPr>
        <p:spPr>
          <a:xfrm>
            <a:off x="5371290" y="2617635"/>
            <a:ext cx="2877300" cy="84756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Open Sans Light"/>
              <a:buNone/>
              <a:defRPr sz="2800" b="0" i="0" u="none" strike="noStrike" cap="none">
                <a:solidFill>
                  <a:schemeClr val="dk1"/>
                </a:solidFill>
                <a:latin typeface="DM Serif Display"/>
                <a:ea typeface="DM Serif Display"/>
                <a:cs typeface="DM Serif Display"/>
                <a:sym typeface="DM Serif Display"/>
              </a:defRPr>
            </a:lvl1pPr>
            <a:lvl2pPr marL="914400" marR="0" lvl="1"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2pPr>
            <a:lvl3pPr marL="1371600" marR="0" lvl="2"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3pPr>
            <a:lvl4pPr marL="1828800" marR="0" lvl="3"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4pPr>
            <a:lvl5pPr marL="2286000" marR="0" lvl="4"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5pPr>
            <a:lvl6pPr marL="2743200" marR="0" lvl="5"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6pPr>
            <a:lvl7pPr marL="3200400" marR="0" lvl="6"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7pPr>
            <a:lvl8pPr marL="3657600" marR="0" lvl="7"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8pPr>
            <a:lvl9pPr marL="4114800" marR="0" lvl="8" indent="-304800" algn="l" rtl="0">
              <a:lnSpc>
                <a:spcPct val="115000"/>
              </a:lnSpc>
              <a:spcBef>
                <a:spcPts val="1600"/>
              </a:spcBef>
              <a:spcAft>
                <a:spcPts val="160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9pPr>
          </a:lstStyle>
          <a:p>
            <a:pPr marL="0" indent="0">
              <a:spcAft>
                <a:spcPts val="1600"/>
              </a:spcAft>
            </a:pPr>
            <a:r>
              <a:rPr lang="en-US"/>
              <a:t>Least Successful</a:t>
            </a:r>
          </a:p>
        </p:txBody>
      </p:sp>
    </p:spTree>
  </p:cSld>
  <p:clrMapOvr>
    <a:masterClrMapping/>
  </p:clrMapOvr>
  <p:extLst>
    <p:ext uri="{6950BFC3-D8DA-4A85-94F7-54DA5524770B}">
      <p188:commentRel xmlns:p188="http://schemas.microsoft.com/office/powerpoint/2018/8/main" xmlns="" r:id="rId4"/>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rotWithShape="1">
          <a:blip r:embed="rId3">
            <a:alphaModFix/>
          </a:blip>
          <a:srcRect l="637" t="7910" r="2828" b="11365"/>
          <a:stretch/>
        </p:blipFill>
        <p:spPr>
          <a:xfrm flipH="1">
            <a:off x="0" y="0"/>
            <a:ext cx="9164221" cy="5146176"/>
          </a:xfrm>
          <a:prstGeom prst="rect">
            <a:avLst/>
          </a:prstGeom>
          <a:noFill/>
          <a:ln>
            <a:noFill/>
          </a:ln>
        </p:spPr>
      </p:pic>
      <p:sp>
        <p:nvSpPr>
          <p:cNvPr id="210" name="Google Shape;210;p35"/>
          <p:cNvSpPr txBox="1">
            <a:spLocks noGrp="1"/>
          </p:cNvSpPr>
          <p:nvPr>
            <p:ph type="subTitle" idx="1"/>
          </p:nvPr>
        </p:nvSpPr>
        <p:spPr>
          <a:xfrm>
            <a:off x="5474861" y="1913730"/>
            <a:ext cx="2877300" cy="939474"/>
          </a:xfrm>
          <a:prstGeom prst="rect">
            <a:avLst/>
          </a:prstGeom>
        </p:spPr>
        <p:txBody>
          <a:bodyPr spcFirstLastPara="1" wrap="square" lIns="91425" tIns="91425" rIns="91425" bIns="91425" anchor="b" anchorCtr="0">
            <a:noAutofit/>
          </a:bodyPr>
          <a:lstStyle/>
          <a:p>
            <a:pPr marL="0" lvl="0" indent="0" algn="r" rtl="0">
              <a:spcBef>
                <a:spcPts val="0"/>
              </a:spcBef>
              <a:spcAft>
                <a:spcPts val="1600"/>
              </a:spcAft>
              <a:buNone/>
            </a:pPr>
            <a:r>
              <a:rPr lang="es" sz="2800">
                <a:solidFill>
                  <a:schemeClr val="lt1"/>
                </a:solidFill>
              </a:rPr>
              <a:t>Question 8</a:t>
            </a:r>
            <a:endParaRPr sz="2800">
              <a:solidFill>
                <a:schemeClr val="lt1"/>
              </a:solidFill>
            </a:endParaRPr>
          </a:p>
        </p:txBody>
      </p:sp>
      <p:sp>
        <p:nvSpPr>
          <p:cNvPr id="211" name="Google Shape;211;p35"/>
          <p:cNvSpPr/>
          <p:nvPr/>
        </p:nvSpPr>
        <p:spPr>
          <a:xfrm>
            <a:off x="47" y="7566"/>
            <a:ext cx="4533900" cy="5173800"/>
          </a:xfrm>
          <a:prstGeom prst="rect">
            <a:avLst/>
          </a:prstGeom>
          <a:solidFill>
            <a:schemeClr val="lt1">
              <a:alpha val="723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txBox="1">
            <a:spLocks noGrp="1"/>
          </p:cNvSpPr>
          <p:nvPr>
            <p:ph type="subTitle" idx="4"/>
          </p:nvPr>
        </p:nvSpPr>
        <p:spPr>
          <a:xfrm>
            <a:off x="0" y="2383803"/>
            <a:ext cx="4533946" cy="178984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a:t>Amazon’s global marketing has been very successful. We can see this by looking at the fact that basically half of Amazon’s sales are coming from outside of the US. Sales from countries like the UK, France, Japan, China, and Germany. Sales from outside of the US are growing faster when compared to the growth rates in the US. This shows that Amazon has been able to penetrate the global market and capture market share on a global level through their global marketing efforts.</a:t>
            </a:r>
            <a:endParaRPr/>
          </a:p>
        </p:txBody>
      </p:sp>
      <p:sp>
        <p:nvSpPr>
          <p:cNvPr id="213" name="Google Shape;213;p35"/>
          <p:cNvSpPr txBox="1">
            <a:spLocks noGrp="1"/>
          </p:cNvSpPr>
          <p:nvPr>
            <p:ph type="subTitle" idx="2"/>
          </p:nvPr>
        </p:nvSpPr>
        <p:spPr>
          <a:xfrm>
            <a:off x="5034439" y="2678356"/>
            <a:ext cx="3317722" cy="71088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1050">
                <a:solidFill>
                  <a:schemeClr val="lt1"/>
                </a:solidFill>
              </a:rPr>
              <a:t>How successful is Amazon's global marketing? </a:t>
            </a:r>
          </a:p>
        </p:txBody>
      </p:sp>
      <p:sp>
        <p:nvSpPr>
          <p:cNvPr id="214" name="Google Shape;214;p35"/>
          <p:cNvSpPr txBox="1">
            <a:spLocks noGrp="1"/>
          </p:cNvSpPr>
          <p:nvPr>
            <p:ph type="subTitle" idx="3"/>
          </p:nvPr>
        </p:nvSpPr>
        <p:spPr>
          <a:xfrm>
            <a:off x="0" y="1575543"/>
            <a:ext cx="4533946" cy="847568"/>
          </a:xfrm>
          <a:prstGeom prst="rect">
            <a:avLst/>
          </a:prstGeom>
        </p:spPr>
        <p:txBody>
          <a:bodyPr spcFirstLastPara="1" wrap="square" lIns="91425" tIns="91425" rIns="91425" bIns="91425" anchor="b" anchorCtr="0">
            <a:noAutofit/>
          </a:bodyPr>
          <a:lstStyle/>
          <a:p>
            <a:pPr marL="0" lvl="0" indent="0" algn="l" rtl="0">
              <a:spcBef>
                <a:spcPts val="0"/>
              </a:spcBef>
              <a:spcAft>
                <a:spcPts val="1600"/>
              </a:spcAft>
              <a:buNone/>
            </a:pPr>
            <a:r>
              <a:rPr lang="en-US"/>
              <a:t>Global Marketing Success</a:t>
            </a:r>
            <a:endParaRPr/>
          </a:p>
        </p:txBody>
      </p:sp>
    </p:spTree>
    <p:extLst>
      <p:ext uri="{BB962C8B-B14F-4D97-AF65-F5344CB8AC3E}">
        <p14:creationId xmlns:p14="http://schemas.microsoft.com/office/powerpoint/2010/main" val="2071220270"/>
      </p:ext>
    </p:extLst>
  </p:cSld>
  <p:clrMapOvr>
    <a:masterClrMapping/>
  </p:clrMapOvr>
  <p:extLst>
    <p:ext uri="{6950BFC3-D8DA-4A85-94F7-54DA5524770B}">
      <p188:commentRel xmlns:p188="http://schemas.microsoft.com/office/powerpoint/2018/8/main" xmlns="" r:id="rId4"/>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8">
          <a:extLst>
            <a:ext uri="{FF2B5EF4-FFF2-40B4-BE49-F238E27FC236}">
              <a16:creationId xmlns:a16="http://schemas.microsoft.com/office/drawing/2014/main" xmlns="" id="{FD4F6E22-05EC-5D2B-D570-B28D84B8B1F1}"/>
            </a:ext>
          </a:extLst>
        </p:cNvPr>
        <p:cNvGrpSpPr/>
        <p:nvPr/>
      </p:nvGrpSpPr>
      <p:grpSpPr>
        <a:xfrm>
          <a:off x="0" y="0"/>
          <a:ext cx="0" cy="0"/>
          <a:chOff x="0" y="0"/>
          <a:chExt cx="0" cy="0"/>
        </a:xfrm>
      </p:grpSpPr>
      <p:sp>
        <p:nvSpPr>
          <p:cNvPr id="599" name="Google Shape;599;p51">
            <a:extLst>
              <a:ext uri="{FF2B5EF4-FFF2-40B4-BE49-F238E27FC236}">
                <a16:creationId xmlns:a16="http://schemas.microsoft.com/office/drawing/2014/main" xmlns="" id="{A7EC32F5-1F0E-DF2D-07F0-5FCBC30EAB85}"/>
              </a:ext>
            </a:extLst>
          </p:cNvPr>
          <p:cNvSpPr txBox="1">
            <a:spLocks noGrp="1"/>
          </p:cNvSpPr>
          <p:nvPr>
            <p:ph type="ctrTitle"/>
          </p:nvPr>
        </p:nvSpPr>
        <p:spPr>
          <a:xfrm>
            <a:off x="469076" y="189854"/>
            <a:ext cx="3213450" cy="45239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SWOT Analysis - Amazon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12" name="Google Shape;612;p51">
            <a:extLst>
              <a:ext uri="{FF2B5EF4-FFF2-40B4-BE49-F238E27FC236}">
                <a16:creationId xmlns:a16="http://schemas.microsoft.com/office/drawing/2014/main" xmlns="" id="{0875AD14-DB9C-B313-5B51-9512D6904E3D}"/>
              </a:ext>
            </a:extLst>
          </p:cNvPr>
          <p:cNvSpPr/>
          <p:nvPr/>
        </p:nvSpPr>
        <p:spPr>
          <a:xfrm flipH="1">
            <a:off x="999667" y="770132"/>
            <a:ext cx="2421589" cy="271536"/>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solidFill>
                  <a:schemeClr val="bg1"/>
                </a:solidFill>
                <a:latin typeface="DM Serif Display"/>
              </a:rPr>
              <a:t>Strengths</a:t>
            </a:r>
            <a:endParaRPr sz="1200">
              <a:solidFill>
                <a:schemeClr val="bg1"/>
              </a:solidFill>
              <a:latin typeface="DM Serif Display"/>
            </a:endParaRPr>
          </a:p>
        </p:txBody>
      </p:sp>
      <p:cxnSp>
        <p:nvCxnSpPr>
          <p:cNvPr id="3" name="Straight Connector 2">
            <a:extLst>
              <a:ext uri="{FF2B5EF4-FFF2-40B4-BE49-F238E27FC236}">
                <a16:creationId xmlns:a16="http://schemas.microsoft.com/office/drawing/2014/main" xmlns="" id="{90F3C458-A8F3-1577-13BE-B484485B0499}"/>
              </a:ext>
            </a:extLst>
          </p:cNvPr>
          <p:cNvCxnSpPr>
            <a:cxnSpLocks/>
          </p:cNvCxnSpPr>
          <p:nvPr/>
        </p:nvCxnSpPr>
        <p:spPr>
          <a:xfrm>
            <a:off x="4405023" y="770132"/>
            <a:ext cx="0" cy="415848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788BC857-D7DB-B488-3A50-C9AEDDEBEF8D}"/>
              </a:ext>
            </a:extLst>
          </p:cNvPr>
          <p:cNvCxnSpPr>
            <a:cxnSpLocks/>
          </p:cNvCxnSpPr>
          <p:nvPr/>
        </p:nvCxnSpPr>
        <p:spPr>
          <a:xfrm flipH="1">
            <a:off x="569895" y="2672334"/>
            <a:ext cx="767025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Google Shape;612;p51">
            <a:extLst>
              <a:ext uri="{FF2B5EF4-FFF2-40B4-BE49-F238E27FC236}">
                <a16:creationId xmlns:a16="http://schemas.microsoft.com/office/drawing/2014/main" xmlns="" id="{3F1A9CD3-4ABC-83BB-3B2B-4675068F06FF}"/>
              </a:ext>
            </a:extLst>
          </p:cNvPr>
          <p:cNvSpPr/>
          <p:nvPr/>
        </p:nvSpPr>
        <p:spPr>
          <a:xfrm flipH="1">
            <a:off x="999666" y="2837423"/>
            <a:ext cx="2421589" cy="271536"/>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solidFill>
                  <a:schemeClr val="bg1"/>
                </a:solidFill>
                <a:latin typeface="DM Serif Display"/>
              </a:rPr>
              <a:t>Opportunities</a:t>
            </a:r>
            <a:endParaRPr sz="1200">
              <a:solidFill>
                <a:schemeClr val="bg1"/>
              </a:solidFill>
              <a:latin typeface="DM Serif Display"/>
            </a:endParaRPr>
          </a:p>
        </p:txBody>
      </p:sp>
      <p:sp>
        <p:nvSpPr>
          <p:cNvPr id="10" name="Google Shape;612;p51">
            <a:extLst>
              <a:ext uri="{FF2B5EF4-FFF2-40B4-BE49-F238E27FC236}">
                <a16:creationId xmlns:a16="http://schemas.microsoft.com/office/drawing/2014/main" xmlns="" id="{EF4ACD2C-A9ED-D44E-5BFC-BE0BBF63D7F5}"/>
              </a:ext>
            </a:extLst>
          </p:cNvPr>
          <p:cNvSpPr/>
          <p:nvPr/>
        </p:nvSpPr>
        <p:spPr>
          <a:xfrm flipH="1">
            <a:off x="5722744" y="746231"/>
            <a:ext cx="2421589" cy="271536"/>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solidFill>
                  <a:schemeClr val="bg1"/>
                </a:solidFill>
                <a:latin typeface="DM Serif Display"/>
              </a:rPr>
              <a:t>Weaknesses</a:t>
            </a:r>
            <a:endParaRPr sz="1200">
              <a:solidFill>
                <a:schemeClr val="bg1"/>
              </a:solidFill>
              <a:latin typeface="DM Serif Display"/>
            </a:endParaRPr>
          </a:p>
        </p:txBody>
      </p:sp>
      <p:sp>
        <p:nvSpPr>
          <p:cNvPr id="11" name="Google Shape;612;p51">
            <a:extLst>
              <a:ext uri="{FF2B5EF4-FFF2-40B4-BE49-F238E27FC236}">
                <a16:creationId xmlns:a16="http://schemas.microsoft.com/office/drawing/2014/main" xmlns="" id="{BC284325-81C9-4F7C-A084-199859585904}"/>
              </a:ext>
            </a:extLst>
          </p:cNvPr>
          <p:cNvSpPr/>
          <p:nvPr/>
        </p:nvSpPr>
        <p:spPr>
          <a:xfrm flipH="1">
            <a:off x="5722744" y="2837095"/>
            <a:ext cx="2421589" cy="271536"/>
          </a:xfrm>
          <a:prstGeom prst="rect">
            <a:avLst/>
          </a:prstGeom>
          <a:solidFill>
            <a:schemeClr val="dk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a:solidFill>
                  <a:schemeClr val="bg1"/>
                </a:solidFill>
                <a:latin typeface="DM Serif Display"/>
              </a:rPr>
              <a:t>Threats</a:t>
            </a:r>
            <a:endParaRPr sz="1200">
              <a:solidFill>
                <a:schemeClr val="bg1"/>
              </a:solidFill>
              <a:latin typeface="DM Serif Display"/>
            </a:endParaRPr>
          </a:p>
        </p:txBody>
      </p:sp>
      <p:sp>
        <p:nvSpPr>
          <p:cNvPr id="12" name="TextBox 11">
            <a:extLst>
              <a:ext uri="{FF2B5EF4-FFF2-40B4-BE49-F238E27FC236}">
                <a16:creationId xmlns:a16="http://schemas.microsoft.com/office/drawing/2014/main" xmlns="" id="{86DBB265-B97B-319B-7393-58980B3932E6}"/>
              </a:ext>
            </a:extLst>
          </p:cNvPr>
          <p:cNvSpPr txBox="1"/>
          <p:nvPr/>
        </p:nvSpPr>
        <p:spPr>
          <a:xfrm>
            <a:off x="469076" y="1060696"/>
            <a:ext cx="3562232" cy="1446550"/>
          </a:xfrm>
          <a:prstGeom prst="rect">
            <a:avLst/>
          </a:prstGeom>
          <a:noFill/>
        </p:spPr>
        <p:txBody>
          <a:bodyPr wrap="square" rtlCol="0">
            <a:spAutoFit/>
          </a:bodyPr>
          <a:lstStyle/>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Market Leadership:</a:t>
            </a:r>
            <a:r>
              <a:rPr lang="en-US" sz="800">
                <a:solidFill>
                  <a:schemeClr val="bg1">
                    <a:lumMod val="10000"/>
                  </a:schemeClr>
                </a:solidFill>
                <a:latin typeface="DM Serif Display"/>
                <a:sym typeface="DM Serif Display"/>
              </a:rPr>
              <a:t> </a:t>
            </a:r>
            <a:r>
              <a:rPr lang="en-US" sz="800">
                <a:solidFill>
                  <a:schemeClr val="bg1">
                    <a:lumMod val="10000"/>
                  </a:schemeClr>
                </a:solidFill>
                <a:latin typeface="DM Sans" pitchFamily="2" charset="77"/>
                <a:sym typeface="DM Serif Display"/>
              </a:rPr>
              <a:t>Amazon was a market leader in online retail, enjoying a strong brand reputation.</a:t>
            </a: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Diverse Product Portfolio: </a:t>
            </a:r>
            <a:r>
              <a:rPr lang="en-US" sz="800">
                <a:solidFill>
                  <a:schemeClr val="bg1">
                    <a:lumMod val="10000"/>
                  </a:schemeClr>
                </a:solidFill>
                <a:latin typeface="DM Sans" pitchFamily="2" charset="77"/>
                <a:sym typeface="DM Serif Display"/>
              </a:rPr>
              <a:t>Amazon had begun expanding into various product categories, to enhance its customer base and create multiple revenue streams.</a:t>
            </a: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Technological Infrastructure: </a:t>
            </a:r>
            <a:r>
              <a:rPr lang="en-US" sz="800">
                <a:solidFill>
                  <a:schemeClr val="bg1">
                    <a:lumMod val="10000"/>
                  </a:schemeClr>
                </a:solidFill>
                <a:latin typeface="DM Sans" pitchFamily="2" charset="77"/>
                <a:sym typeface="DM Serif Display"/>
              </a:rPr>
              <a:t>Amazon’s tech infrastructure allowed for efficient operations, streamline order processing, and reliable customer service. </a:t>
            </a: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Customer Loyalty: </a:t>
            </a:r>
            <a:r>
              <a:rPr lang="en-US" sz="800">
                <a:solidFill>
                  <a:schemeClr val="bg1">
                    <a:lumMod val="10000"/>
                  </a:schemeClr>
                </a:solidFill>
                <a:latin typeface="DM Sans" pitchFamily="2" charset="77"/>
                <a:sym typeface="DM Serif Display"/>
              </a:rPr>
              <a:t>The company had built a loyal customer base through features like personalized recommendations and efficient delivery services. </a:t>
            </a:r>
          </a:p>
        </p:txBody>
      </p:sp>
      <p:sp>
        <p:nvSpPr>
          <p:cNvPr id="13" name="TextBox 12">
            <a:extLst>
              <a:ext uri="{FF2B5EF4-FFF2-40B4-BE49-F238E27FC236}">
                <a16:creationId xmlns:a16="http://schemas.microsoft.com/office/drawing/2014/main" xmlns="" id="{F4AF42E3-882E-97F0-2F69-3A00AB4FE85C}"/>
              </a:ext>
            </a:extLst>
          </p:cNvPr>
          <p:cNvSpPr txBox="1"/>
          <p:nvPr/>
        </p:nvSpPr>
        <p:spPr>
          <a:xfrm>
            <a:off x="4778739" y="998727"/>
            <a:ext cx="3562232" cy="1692771"/>
          </a:xfrm>
          <a:prstGeom prst="rect">
            <a:avLst/>
          </a:prstGeom>
          <a:noFill/>
        </p:spPr>
        <p:txBody>
          <a:bodyPr wrap="square" rtlCol="0">
            <a:spAutoFit/>
          </a:bodyPr>
          <a:lstStyle/>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Profitability Concerns:</a:t>
            </a:r>
            <a:r>
              <a:rPr lang="en-US" sz="800">
                <a:solidFill>
                  <a:schemeClr val="bg1">
                    <a:lumMod val="10000"/>
                  </a:schemeClr>
                </a:solidFill>
                <a:latin typeface="DM Serif Display"/>
                <a:sym typeface="DM Serif Display"/>
              </a:rPr>
              <a:t> </a:t>
            </a:r>
            <a:r>
              <a:rPr lang="en-US" sz="800">
                <a:solidFill>
                  <a:schemeClr val="bg1">
                    <a:lumMod val="10000"/>
                  </a:schemeClr>
                </a:solidFill>
                <a:latin typeface="DM Sans" pitchFamily="2" charset="77"/>
                <a:sym typeface="DM Serif Display"/>
              </a:rPr>
              <a:t>Despite YoY revenue growths, Amazon has faced continued challenges in achieving consistent profitability margins due to its aggressive investment strategy.</a:t>
            </a: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Overdependence on Online Sales: </a:t>
            </a:r>
            <a:r>
              <a:rPr lang="en-US" sz="800">
                <a:solidFill>
                  <a:schemeClr val="bg1">
                    <a:lumMod val="10000"/>
                  </a:schemeClr>
                </a:solidFill>
                <a:latin typeface="DM Sans" pitchFamily="2" charset="77"/>
                <a:sym typeface="DM Serif Display"/>
              </a:rPr>
              <a:t>A significant portion of its revenue was derived from online retail, making it susceptible to another ”dot com” bust if consumer behavior and/or market dynamics shift.</a:t>
            </a: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Global Expansion Challenges: </a:t>
            </a:r>
            <a:r>
              <a:rPr lang="en-US" sz="800">
                <a:solidFill>
                  <a:schemeClr val="bg1">
                    <a:lumMod val="10000"/>
                  </a:schemeClr>
                </a:solidFill>
                <a:latin typeface="DM Sans" pitchFamily="2" charset="77"/>
                <a:sym typeface="DM Serif Display"/>
              </a:rPr>
              <a:t>Amazon had initial challenges expanding globally, including adapting to different markets, regulatory issues, and local competition. </a:t>
            </a: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Limited Physical Prescence: </a:t>
            </a:r>
            <a:r>
              <a:rPr lang="en-US" sz="800">
                <a:solidFill>
                  <a:schemeClr val="bg1">
                    <a:lumMod val="10000"/>
                  </a:schemeClr>
                </a:solidFill>
                <a:latin typeface="DM Sans" pitchFamily="2" charset="77"/>
                <a:sym typeface="DM Serif Display"/>
              </a:rPr>
              <a:t>Lack of a physical store front was a weakness in reaching customers who preferred in-store experiences.</a:t>
            </a:r>
          </a:p>
        </p:txBody>
      </p:sp>
      <p:sp>
        <p:nvSpPr>
          <p:cNvPr id="14" name="TextBox 13">
            <a:extLst>
              <a:ext uri="{FF2B5EF4-FFF2-40B4-BE49-F238E27FC236}">
                <a16:creationId xmlns:a16="http://schemas.microsoft.com/office/drawing/2014/main" xmlns="" id="{54B7F268-89FB-1474-C2E9-F286BA951B89}"/>
              </a:ext>
            </a:extLst>
          </p:cNvPr>
          <p:cNvSpPr txBox="1"/>
          <p:nvPr/>
        </p:nvSpPr>
        <p:spPr>
          <a:xfrm>
            <a:off x="469076" y="3177069"/>
            <a:ext cx="3562232" cy="1446550"/>
          </a:xfrm>
          <a:prstGeom prst="rect">
            <a:avLst/>
          </a:prstGeom>
          <a:noFill/>
        </p:spPr>
        <p:txBody>
          <a:bodyPr wrap="square" rtlCol="0">
            <a:spAutoFit/>
          </a:bodyPr>
          <a:lstStyle/>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Global Expansion: </a:t>
            </a:r>
            <a:r>
              <a:rPr lang="en-US" sz="800">
                <a:solidFill>
                  <a:schemeClr val="bg1">
                    <a:lumMod val="10000"/>
                  </a:schemeClr>
                </a:solidFill>
                <a:latin typeface="DM Sans" pitchFamily="2" charset="77"/>
                <a:sym typeface="DM Serif Display"/>
              </a:rPr>
              <a:t>If done correctly, there is ample opportunity for Amazon to expand its presence in untapped international markets.</a:t>
            </a: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Diversification of Services: </a:t>
            </a:r>
            <a:r>
              <a:rPr lang="en-US" sz="800" u="sng">
                <a:solidFill>
                  <a:schemeClr val="bg1">
                    <a:lumMod val="10000"/>
                  </a:schemeClr>
                </a:solidFill>
                <a:latin typeface="DM Sans" pitchFamily="2" charset="77"/>
                <a:sym typeface="DM Serif Display"/>
              </a:rPr>
              <a:t> </a:t>
            </a:r>
            <a:r>
              <a:rPr lang="en-US" sz="800">
                <a:solidFill>
                  <a:schemeClr val="bg1">
                    <a:lumMod val="10000"/>
                  </a:schemeClr>
                </a:solidFill>
                <a:latin typeface="DM Sans" pitchFamily="2" charset="77"/>
                <a:sym typeface="DM Serif Display"/>
              </a:rPr>
              <a:t>As the company continues to grow, it has the chance to diversity its services beyond just e-commerce.</a:t>
            </a: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Tech Advancements: </a:t>
            </a:r>
            <a:r>
              <a:rPr lang="en-US" sz="800">
                <a:solidFill>
                  <a:schemeClr val="bg1">
                    <a:lumMod val="10000"/>
                  </a:schemeClr>
                </a:solidFill>
                <a:latin typeface="DM Sans" pitchFamily="2" charset="77"/>
                <a:sym typeface="DM Serif Display"/>
              </a:rPr>
              <a:t>As technology continues to advance, Amazon has an opportunity to improve its services since it has invested in a strong tech foundation so early on.</a:t>
            </a: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E-Commerce Growth: </a:t>
            </a:r>
            <a:r>
              <a:rPr lang="en-US" sz="800">
                <a:solidFill>
                  <a:schemeClr val="bg1">
                    <a:lumMod val="10000"/>
                  </a:schemeClr>
                </a:solidFill>
                <a:latin typeface="DM Sans" pitchFamily="2" charset="77"/>
                <a:sym typeface="DM Serif Display"/>
              </a:rPr>
              <a:t>The general trend towards online shopping is going to provide the perfect ecosystem for Amazon to continue to grow significantly.</a:t>
            </a:r>
          </a:p>
        </p:txBody>
      </p:sp>
      <p:sp>
        <p:nvSpPr>
          <p:cNvPr id="15" name="TextBox 14">
            <a:extLst>
              <a:ext uri="{FF2B5EF4-FFF2-40B4-BE49-F238E27FC236}">
                <a16:creationId xmlns:a16="http://schemas.microsoft.com/office/drawing/2014/main" xmlns="" id="{99A7E278-80DD-30D4-87C9-8C81DCD5B27B}"/>
              </a:ext>
            </a:extLst>
          </p:cNvPr>
          <p:cNvSpPr txBox="1"/>
          <p:nvPr/>
        </p:nvSpPr>
        <p:spPr>
          <a:xfrm>
            <a:off x="4778739" y="3177069"/>
            <a:ext cx="3562232" cy="1569660"/>
          </a:xfrm>
          <a:prstGeom prst="rect">
            <a:avLst/>
          </a:prstGeom>
          <a:noFill/>
        </p:spPr>
        <p:txBody>
          <a:bodyPr wrap="square" rtlCol="0">
            <a:spAutoFit/>
          </a:bodyPr>
          <a:lstStyle/>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Intense Competition: </a:t>
            </a:r>
            <a:r>
              <a:rPr lang="en-US" sz="800">
                <a:solidFill>
                  <a:schemeClr val="bg1">
                    <a:lumMod val="10000"/>
                  </a:schemeClr>
                </a:solidFill>
                <a:latin typeface="DM Sans" pitchFamily="2" charset="77"/>
                <a:sym typeface="DM Serif Display"/>
              </a:rPr>
              <a:t>Traditional retailers and emerging e-commerce competitors pose a threat to Amazon’s market share.</a:t>
            </a: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Regulatory Challenges: </a:t>
            </a:r>
            <a:r>
              <a:rPr lang="en-US" sz="800" u="sng">
                <a:solidFill>
                  <a:schemeClr val="bg1">
                    <a:lumMod val="10000"/>
                  </a:schemeClr>
                </a:solidFill>
                <a:latin typeface="DM Sans" pitchFamily="2" charset="77"/>
                <a:sym typeface="DM Serif Display"/>
              </a:rPr>
              <a:t> </a:t>
            </a:r>
            <a:r>
              <a:rPr lang="en-US" sz="800">
                <a:solidFill>
                  <a:schemeClr val="bg1">
                    <a:lumMod val="10000"/>
                  </a:schemeClr>
                </a:solidFill>
                <a:latin typeface="DM Sans" pitchFamily="2" charset="77"/>
                <a:sym typeface="DM Serif Display"/>
              </a:rPr>
              <a:t>Regulatory scrutiny, anti-trust laws, and potential changes in legislation could impact Amazon’s operations.</a:t>
            </a: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Supply Chain: </a:t>
            </a:r>
            <a:r>
              <a:rPr lang="en-US" sz="800">
                <a:solidFill>
                  <a:schemeClr val="bg1">
                    <a:lumMod val="10000"/>
                  </a:schemeClr>
                </a:solidFill>
                <a:latin typeface="DM Sans" pitchFamily="2" charset="77"/>
                <a:sym typeface="DM Serif Display"/>
              </a:rPr>
              <a:t>Amazon faces the risk of supply chain disruptions, affecting its inventory, timely deliveries, and the potential to impact overall customer satisfaction since they have no actual storefront.</a:t>
            </a:r>
          </a:p>
          <a:p>
            <a:pPr marL="285750" indent="-285750">
              <a:buFont typeface="Arial" panose="020B0604020202020204" pitchFamily="34" charset="0"/>
              <a:buChar char="•"/>
            </a:pPr>
            <a:r>
              <a:rPr lang="en-US" sz="800" u="sng">
                <a:solidFill>
                  <a:schemeClr val="bg1">
                    <a:lumMod val="10000"/>
                  </a:schemeClr>
                </a:solidFill>
                <a:latin typeface="DM Serif Display"/>
                <a:sym typeface="DM Serif Display"/>
              </a:rPr>
              <a:t>Rapid Tech Changes: </a:t>
            </a:r>
            <a:r>
              <a:rPr lang="en-US" sz="800">
                <a:solidFill>
                  <a:schemeClr val="bg1">
                    <a:lumMod val="10000"/>
                  </a:schemeClr>
                </a:solidFill>
                <a:latin typeface="DM Sans" pitchFamily="2" charset="77"/>
                <a:sym typeface="DM Serif Display"/>
              </a:rPr>
              <a:t>Changes in technology could make existing platforms obsolete or require continual significant investments for Amazon to stay competitive.</a:t>
            </a:r>
          </a:p>
        </p:txBody>
      </p:sp>
    </p:spTree>
    <p:extLst>
      <p:ext uri="{BB962C8B-B14F-4D97-AF65-F5344CB8AC3E}">
        <p14:creationId xmlns:p14="http://schemas.microsoft.com/office/powerpoint/2010/main" val="1118563603"/>
      </p:ext>
    </p:extLst>
  </p:cSld>
  <p:clrMapOvr>
    <a:masterClrMapping/>
  </p:clrMapOvr>
  <p:extLst>
    <p:ext uri="{6950BFC3-D8DA-4A85-94F7-54DA5524770B}">
      <p188:commentRel xmlns:p188="http://schemas.microsoft.com/office/powerpoint/2018/8/main" xmlns=""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8">
          <a:extLst>
            <a:ext uri="{FF2B5EF4-FFF2-40B4-BE49-F238E27FC236}">
              <a16:creationId xmlns:a16="http://schemas.microsoft.com/office/drawing/2014/main" xmlns="" id="{276959E4-051B-C0C2-6090-48961E01E368}"/>
            </a:ext>
          </a:extLst>
        </p:cNvPr>
        <p:cNvGrpSpPr/>
        <p:nvPr/>
      </p:nvGrpSpPr>
      <p:grpSpPr>
        <a:xfrm>
          <a:off x="0" y="0"/>
          <a:ext cx="0" cy="0"/>
          <a:chOff x="0" y="0"/>
          <a:chExt cx="0" cy="0"/>
        </a:xfrm>
      </p:grpSpPr>
      <p:pic>
        <p:nvPicPr>
          <p:cNvPr id="209" name="Google Shape;209;p35">
            <a:extLst>
              <a:ext uri="{FF2B5EF4-FFF2-40B4-BE49-F238E27FC236}">
                <a16:creationId xmlns:a16="http://schemas.microsoft.com/office/drawing/2014/main" xmlns="" id="{DD77618E-DAF3-042A-BFD7-7730E3E807BD}"/>
              </a:ext>
            </a:extLst>
          </p:cNvPr>
          <p:cNvPicPr preferRelativeResize="0"/>
          <p:nvPr/>
        </p:nvPicPr>
        <p:blipFill rotWithShape="1">
          <a:blip r:embed="rId3">
            <a:alphaModFix/>
          </a:blip>
          <a:srcRect l="637" t="7910" r="2828" b="11365"/>
          <a:stretch/>
        </p:blipFill>
        <p:spPr>
          <a:xfrm>
            <a:off x="-20221" y="-15150"/>
            <a:ext cx="9164221" cy="5146176"/>
          </a:xfrm>
          <a:prstGeom prst="rect">
            <a:avLst/>
          </a:prstGeom>
          <a:noFill/>
          <a:ln>
            <a:noFill/>
          </a:ln>
        </p:spPr>
      </p:pic>
      <p:sp>
        <p:nvSpPr>
          <p:cNvPr id="210" name="Google Shape;210;p35">
            <a:extLst>
              <a:ext uri="{FF2B5EF4-FFF2-40B4-BE49-F238E27FC236}">
                <a16:creationId xmlns:a16="http://schemas.microsoft.com/office/drawing/2014/main" xmlns="" id="{39DA009C-1E2F-8805-57D5-0CED40DB0782}"/>
              </a:ext>
            </a:extLst>
          </p:cNvPr>
          <p:cNvSpPr txBox="1">
            <a:spLocks noGrp="1"/>
          </p:cNvSpPr>
          <p:nvPr>
            <p:ph type="subTitle" idx="1"/>
          </p:nvPr>
        </p:nvSpPr>
        <p:spPr>
          <a:xfrm>
            <a:off x="648420" y="1106011"/>
            <a:ext cx="2877300" cy="939474"/>
          </a:xfrm>
          <a:prstGeom prst="rect">
            <a:avLst/>
          </a:prstGeom>
        </p:spPr>
        <p:txBody>
          <a:bodyPr spcFirstLastPara="1" wrap="square" lIns="91425" tIns="91425" rIns="91425" bIns="91425" anchor="b" anchorCtr="0">
            <a:noAutofit/>
          </a:bodyPr>
          <a:lstStyle/>
          <a:p>
            <a:pPr marL="0" indent="0">
              <a:spcAft>
                <a:spcPts val="1600"/>
              </a:spcAft>
            </a:pPr>
            <a:r>
              <a:rPr lang="es" sz="2800">
                <a:solidFill>
                  <a:schemeClr val="lt1"/>
                </a:solidFill>
              </a:rPr>
              <a:t>Question</a:t>
            </a:r>
            <a:r>
              <a:rPr lang="es">
                <a:solidFill>
                  <a:schemeClr val="lt1"/>
                </a:solidFill>
              </a:rPr>
              <a:t> 6</a:t>
            </a:r>
            <a:endParaRPr sz="2800">
              <a:solidFill>
                <a:schemeClr val="lt1"/>
              </a:solidFill>
            </a:endParaRPr>
          </a:p>
        </p:txBody>
      </p:sp>
      <p:sp>
        <p:nvSpPr>
          <p:cNvPr id="211" name="Google Shape;211;p35">
            <a:extLst>
              <a:ext uri="{FF2B5EF4-FFF2-40B4-BE49-F238E27FC236}">
                <a16:creationId xmlns:a16="http://schemas.microsoft.com/office/drawing/2014/main" xmlns="" id="{7692494E-2204-A6D6-C056-4B533CAA17A9}"/>
              </a:ext>
            </a:extLst>
          </p:cNvPr>
          <p:cNvSpPr/>
          <p:nvPr/>
        </p:nvSpPr>
        <p:spPr>
          <a:xfrm>
            <a:off x="4610100" y="-15150"/>
            <a:ext cx="4533900" cy="5173800"/>
          </a:xfrm>
          <a:prstGeom prst="rect">
            <a:avLst/>
          </a:prstGeom>
          <a:solidFill>
            <a:schemeClr val="lt1">
              <a:alpha val="7232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35">
            <a:extLst>
              <a:ext uri="{FF2B5EF4-FFF2-40B4-BE49-F238E27FC236}">
                <a16:creationId xmlns:a16="http://schemas.microsoft.com/office/drawing/2014/main" xmlns="" id="{4FCCA479-0B06-2475-F4C9-B6D181A39A27}"/>
              </a:ext>
            </a:extLst>
          </p:cNvPr>
          <p:cNvSpPr txBox="1">
            <a:spLocks noGrp="1"/>
          </p:cNvSpPr>
          <p:nvPr>
            <p:ph type="subTitle" idx="4"/>
          </p:nvPr>
        </p:nvSpPr>
        <p:spPr>
          <a:xfrm>
            <a:off x="4610100" y="12474"/>
            <a:ext cx="4533946" cy="1789840"/>
          </a:xfrm>
          <a:prstGeom prst="rect">
            <a:avLst/>
          </a:prstGeom>
        </p:spPr>
        <p:txBody>
          <a:bodyPr spcFirstLastPara="1" wrap="square" lIns="91425" tIns="91425" rIns="91425" bIns="91425" anchor="t" anchorCtr="0">
            <a:noAutofit/>
          </a:bodyPr>
          <a:lstStyle/>
          <a:p>
            <a:pPr marL="171450" indent="-171450">
              <a:lnSpc>
                <a:spcPct val="114999"/>
              </a:lnSpc>
              <a:spcAft>
                <a:spcPts val="1600"/>
              </a:spcAft>
              <a:buFont typeface="Arial" panose="020B0604020202020204" pitchFamily="34" charset="0"/>
              <a:buChar char="•"/>
            </a:pPr>
            <a:r>
              <a:rPr lang="en-US" sz="800" b="1"/>
              <a:t>Pricing Strategy:</a:t>
            </a:r>
          </a:p>
          <a:p>
            <a:pPr marL="0" indent="0">
              <a:lnSpc>
                <a:spcPct val="100000"/>
              </a:lnSpc>
              <a:spcAft>
                <a:spcPts val="1600"/>
              </a:spcAft>
            </a:pPr>
            <a:r>
              <a:rPr lang="en-US" sz="800"/>
              <a:t>              -10% standard discount on books </a:t>
            </a:r>
          </a:p>
          <a:p>
            <a:pPr marL="0" indent="0">
              <a:lnSpc>
                <a:spcPct val="100000"/>
              </a:lnSpc>
              <a:spcAft>
                <a:spcPts val="1600"/>
              </a:spcAft>
            </a:pPr>
            <a:r>
              <a:rPr lang="en-US" sz="800"/>
              <a:t>              -40% discount on books that made its “Amazon.com500” list</a:t>
            </a:r>
          </a:p>
          <a:p>
            <a:pPr marL="0" indent="0">
              <a:lnSpc>
                <a:spcPct val="100000"/>
              </a:lnSpc>
              <a:spcAft>
                <a:spcPts val="1600"/>
              </a:spcAft>
            </a:pPr>
            <a:r>
              <a:rPr lang="en-US" sz="800"/>
              <a:t>               -Free Shipping over specified amounts and </a:t>
            </a:r>
            <a:r>
              <a:rPr lang="en-US" sz="800" err="1"/>
              <a:t>AmazonPrime</a:t>
            </a:r>
            <a:r>
              <a:rPr lang="en-US" sz="800"/>
              <a:t> subscribers</a:t>
            </a:r>
          </a:p>
          <a:p>
            <a:pPr marL="171450" indent="-171450">
              <a:lnSpc>
                <a:spcPct val="100000"/>
              </a:lnSpc>
              <a:spcAft>
                <a:spcPts val="1600"/>
              </a:spcAft>
              <a:buFont typeface="Arial" panose="020B0604020202020204" pitchFamily="34" charset="0"/>
              <a:buChar char="•"/>
            </a:pPr>
            <a:r>
              <a:rPr lang="en-US" sz="800" b="1"/>
              <a:t>Strengths:</a:t>
            </a:r>
          </a:p>
          <a:p>
            <a:pPr marL="0" indent="0">
              <a:lnSpc>
                <a:spcPct val="100000"/>
              </a:lnSpc>
              <a:spcAft>
                <a:spcPts val="1600"/>
              </a:spcAft>
            </a:pPr>
            <a:r>
              <a:rPr lang="en-US" sz="800"/>
              <a:t>              -Discounts incentivized consumers to buy online</a:t>
            </a:r>
          </a:p>
          <a:p>
            <a:pPr marL="0" indent="0">
              <a:lnSpc>
                <a:spcPct val="100000"/>
              </a:lnSpc>
              <a:spcAft>
                <a:spcPts val="1600"/>
              </a:spcAft>
            </a:pPr>
            <a:r>
              <a:rPr lang="en-US" sz="800"/>
              <a:t>              -By offering steep discount on ”Amazon.com500” list, Amazon was essentially pushing 	buyers towards books that it was deeming potential bestsellers and 	influencing their purchasing decision</a:t>
            </a:r>
          </a:p>
          <a:p>
            <a:pPr marL="0" indent="0">
              <a:lnSpc>
                <a:spcPct val="100000"/>
              </a:lnSpc>
              <a:spcAft>
                <a:spcPts val="1600"/>
              </a:spcAft>
            </a:pPr>
            <a:r>
              <a:rPr lang="en-US" sz="800"/>
              <a:t>              -Free shipping provided an added form of convenience to the customer, saving them a 	trip to the store to pick-up a book</a:t>
            </a:r>
          </a:p>
          <a:p>
            <a:pPr marL="171450" indent="-171450">
              <a:lnSpc>
                <a:spcPct val="100000"/>
              </a:lnSpc>
              <a:spcAft>
                <a:spcPts val="1600"/>
              </a:spcAft>
              <a:buFont typeface="Arial" panose="020B0604020202020204" pitchFamily="34" charset="0"/>
              <a:buChar char="•"/>
            </a:pPr>
            <a:r>
              <a:rPr lang="en-US" sz="800" b="1"/>
              <a:t>Weaknesses:</a:t>
            </a:r>
          </a:p>
          <a:p>
            <a:pPr marL="0" indent="0">
              <a:lnSpc>
                <a:spcPct val="100000"/>
              </a:lnSpc>
              <a:spcAft>
                <a:spcPts val="1600"/>
              </a:spcAft>
            </a:pPr>
            <a:r>
              <a:rPr lang="en-US" sz="800"/>
              <a:t>              -Pricing strategy did not target books on existing bestsellers list</a:t>
            </a:r>
          </a:p>
          <a:p>
            <a:pPr marL="0" indent="0">
              <a:lnSpc>
                <a:spcPct val="100000"/>
              </a:lnSpc>
              <a:spcAft>
                <a:spcPts val="1600"/>
              </a:spcAft>
            </a:pPr>
            <a:r>
              <a:rPr lang="en-US" sz="800"/>
              <a:t>              -Free shipping strategy added additional costs, either through having to spend a 	certain amount or by paying to subscribe to </a:t>
            </a:r>
            <a:r>
              <a:rPr lang="en-US" sz="800" err="1"/>
              <a:t>AmazonPrime</a:t>
            </a:r>
            <a:r>
              <a:rPr lang="en-US" sz="800"/>
              <a:t>. This is a turn-	off for price-sensitive consumers</a:t>
            </a:r>
          </a:p>
          <a:p>
            <a:pPr marL="171450" indent="-171450">
              <a:lnSpc>
                <a:spcPct val="100000"/>
              </a:lnSpc>
              <a:spcAft>
                <a:spcPts val="1600"/>
              </a:spcAft>
              <a:buFont typeface="Arial" panose="020B0604020202020204" pitchFamily="34" charset="0"/>
              <a:buChar char="•"/>
            </a:pPr>
            <a:r>
              <a:rPr lang="en-US" sz="800" b="1"/>
              <a:t>Competition:</a:t>
            </a:r>
          </a:p>
          <a:p>
            <a:pPr marL="0" indent="0">
              <a:lnSpc>
                <a:spcPct val="100000"/>
              </a:lnSpc>
              <a:spcAft>
                <a:spcPts val="1600"/>
              </a:spcAft>
            </a:pPr>
            <a:r>
              <a:rPr lang="en-US" sz="800"/>
              <a:t>             - Amazon’s competitors were severely undercutting them on the price of bestseller 	books, both in brick-and-mortar retailers and other sources</a:t>
            </a:r>
          </a:p>
          <a:p>
            <a:pPr marL="0" indent="0">
              <a:lnSpc>
                <a:spcPct val="100000"/>
              </a:lnSpc>
              <a:spcAft>
                <a:spcPts val="1600"/>
              </a:spcAft>
            </a:pPr>
            <a:endParaRPr lang="en-US" sz="800"/>
          </a:p>
          <a:p>
            <a:pPr marL="0" indent="0">
              <a:lnSpc>
                <a:spcPct val="100000"/>
              </a:lnSpc>
              <a:spcAft>
                <a:spcPts val="1600"/>
              </a:spcAft>
            </a:pPr>
            <a:endParaRPr lang="en-US" sz="800"/>
          </a:p>
          <a:p>
            <a:pPr marL="0" indent="0">
              <a:lnSpc>
                <a:spcPct val="114999"/>
              </a:lnSpc>
              <a:spcAft>
                <a:spcPts val="1600"/>
              </a:spcAft>
            </a:pPr>
            <a:endParaRPr lang="en-US"/>
          </a:p>
          <a:p>
            <a:pPr marL="171450" indent="-171450">
              <a:lnSpc>
                <a:spcPct val="114999"/>
              </a:lnSpc>
              <a:spcAft>
                <a:spcPts val="1600"/>
              </a:spcAft>
              <a:buFont typeface="Arial" panose="020B0604020202020204" pitchFamily="34" charset="0"/>
              <a:buChar char="•"/>
            </a:pPr>
            <a:endParaRPr lang="en-US"/>
          </a:p>
        </p:txBody>
      </p:sp>
      <p:sp>
        <p:nvSpPr>
          <p:cNvPr id="213" name="Google Shape;213;p35">
            <a:extLst>
              <a:ext uri="{FF2B5EF4-FFF2-40B4-BE49-F238E27FC236}">
                <a16:creationId xmlns:a16="http://schemas.microsoft.com/office/drawing/2014/main" xmlns="" id="{2BE4CA55-F04E-C23E-9560-725BFDE7572E}"/>
              </a:ext>
            </a:extLst>
          </p:cNvPr>
          <p:cNvSpPr txBox="1">
            <a:spLocks noGrp="1"/>
          </p:cNvSpPr>
          <p:nvPr>
            <p:ph type="subTitle" idx="2"/>
          </p:nvPr>
        </p:nvSpPr>
        <p:spPr>
          <a:xfrm>
            <a:off x="139536" y="2045485"/>
            <a:ext cx="2877300" cy="710880"/>
          </a:xfrm>
          <a:prstGeom prst="rect">
            <a:avLst/>
          </a:prstGeom>
        </p:spPr>
        <p:txBody>
          <a:bodyPr spcFirstLastPara="1" wrap="square" lIns="91425" tIns="91425" rIns="91425" bIns="91425" anchor="t" anchorCtr="0">
            <a:noAutofit/>
          </a:bodyPr>
          <a:lstStyle/>
          <a:p>
            <a:pPr marL="628650" marR="0" lvl="1" indent="-171450">
              <a:spcBef>
                <a:spcPts val="0"/>
              </a:spcBef>
              <a:spcAft>
                <a:spcPts val="0"/>
              </a:spcAft>
              <a:buFont typeface="Arial" panose="020B0604020202020204" pitchFamily="34" charset="0"/>
              <a:buChar char="•"/>
            </a:pPr>
            <a:r>
              <a:rPr lang="en-US" sz="1000" b="0" i="0">
                <a:solidFill>
                  <a:schemeClr val="bg1"/>
                </a:solidFill>
                <a:effectLst/>
                <a:latin typeface="DM Serif Display" pitchFamily="2" charset="0"/>
                <a:ea typeface="Times New Roman" panose="02020603050405020304" pitchFamily="18" charset="0"/>
                <a:cs typeface="Times New Roman" panose="02020603050405020304" pitchFamily="18" charset="0"/>
              </a:rPr>
              <a:t>What are the strengths and weaknesses of Amazon's pricing strategy? How do its prices compare with competitors on specific books?</a:t>
            </a:r>
          </a:p>
          <a:p>
            <a:pPr marL="457200" marR="0" lvl="1" indent="0">
              <a:spcBef>
                <a:spcPts val="0"/>
              </a:spcBef>
              <a:spcAft>
                <a:spcPts val="0"/>
              </a:spcAft>
            </a:pPr>
            <a:endParaRPr lang="en-US" sz="1000" b="0" i="0">
              <a:solidFill>
                <a:schemeClr val="bg1"/>
              </a:solidFill>
              <a:effectLst/>
              <a:latin typeface="DM Serif Display" pitchFamily="2" charset="0"/>
              <a:ea typeface="Times New Roman" panose="02020603050405020304" pitchFamily="18" charset="0"/>
              <a:cs typeface="Times New Roman" panose="02020603050405020304" pitchFamily="18" charset="0"/>
            </a:endParaRPr>
          </a:p>
          <a:p>
            <a:pPr marL="628650" lvl="1" indent="-171450">
              <a:spcBef>
                <a:spcPts val="0"/>
              </a:spcBef>
              <a:buFont typeface="Arial" panose="020B0604020202020204" pitchFamily="34" charset="0"/>
              <a:buChar char="•"/>
            </a:pPr>
            <a:r>
              <a:rPr lang="en-US" sz="1000" b="0" i="0">
                <a:solidFill>
                  <a:schemeClr val="bg1"/>
                </a:solidFill>
                <a:effectLst/>
                <a:latin typeface="DM Serif Display" pitchFamily="2" charset="0"/>
                <a:ea typeface="Times New Roman" panose="02020603050405020304" pitchFamily="18" charset="0"/>
                <a:cs typeface="Times New Roman" panose="02020603050405020304" pitchFamily="18" charset="0"/>
              </a:rPr>
              <a:t>How do its prices compare with competitors on specific books?       On these specific books, how do Amazon's prices compare with brick-and-mortar retailers such as Wal*Mart or Costco and, ultimately, libraries and electronic reference sources?</a:t>
            </a:r>
            <a:endParaRPr lang="en-US" sz="1000">
              <a:solidFill>
                <a:schemeClr val="bg1"/>
              </a:solidFill>
              <a:effectLst/>
              <a:latin typeface="DM Serif Display" pitchFamily="2" charset="0"/>
              <a:ea typeface="Yu Mincho" panose="02020400000000000000" pitchFamily="18" charset="-128"/>
              <a:cs typeface="Times New Roman" panose="02020603050405020304" pitchFamily="18" charset="0"/>
            </a:endParaRPr>
          </a:p>
          <a:p>
            <a:pPr marL="628650" marR="0" lvl="1" indent="-171450">
              <a:spcBef>
                <a:spcPts val="0"/>
              </a:spcBef>
              <a:spcAft>
                <a:spcPts val="0"/>
              </a:spcAft>
              <a:buFont typeface="Arial" panose="020B0604020202020204" pitchFamily="34" charset="0"/>
              <a:buChar char="•"/>
            </a:pPr>
            <a:endParaRPr lang="en-US" sz="1000" b="0" i="0">
              <a:solidFill>
                <a:schemeClr val="bg1"/>
              </a:solidFill>
              <a:effectLst/>
              <a:latin typeface="DM Serif Display" pitchFamily="2" charset="0"/>
              <a:ea typeface="Times New Roman" panose="02020603050405020304" pitchFamily="18" charset="0"/>
              <a:cs typeface="Times New Roman" panose="02020603050405020304" pitchFamily="18" charset="0"/>
            </a:endParaRPr>
          </a:p>
          <a:p>
            <a:pPr marL="457200" marR="0" lvl="1" indent="0">
              <a:spcBef>
                <a:spcPts val="0"/>
              </a:spcBef>
              <a:spcAft>
                <a:spcPts val="0"/>
              </a:spcAft>
            </a:pPr>
            <a:endParaRPr lang="en-US" sz="1000" b="0" i="0">
              <a:solidFill>
                <a:schemeClr val="bg1"/>
              </a:solidFill>
              <a:effectLst/>
              <a:latin typeface="DM Serif Display" pitchFamily="2" charset="0"/>
              <a:ea typeface="Times New Roman" panose="02020603050405020304" pitchFamily="18" charset="0"/>
              <a:cs typeface="Times New Roman" panose="02020603050405020304" pitchFamily="18" charset="0"/>
            </a:endParaRPr>
          </a:p>
          <a:p>
            <a:pPr marL="457200" marR="0" lvl="1" indent="0">
              <a:spcBef>
                <a:spcPts val="0"/>
              </a:spcBef>
              <a:spcAft>
                <a:spcPts val="0"/>
              </a:spcAft>
            </a:pPr>
            <a:endParaRPr lang="en-US" sz="1000" b="0" i="0">
              <a:solidFill>
                <a:schemeClr val="bg1"/>
              </a:solidFill>
              <a:effectLst/>
              <a:latin typeface="DM Serif Display" pitchFamily="2" charset="0"/>
              <a:ea typeface="Times New Roman" panose="02020603050405020304" pitchFamily="18" charset="0"/>
              <a:cs typeface="Times New Roman" panose="02020603050405020304" pitchFamily="18" charset="0"/>
            </a:endParaRPr>
          </a:p>
          <a:p>
            <a:pPr marL="457200" marR="0" lvl="1" indent="0">
              <a:spcBef>
                <a:spcPts val="0"/>
              </a:spcBef>
              <a:spcAft>
                <a:spcPts val="0"/>
              </a:spcAft>
            </a:pPr>
            <a:r>
              <a:rPr lang="en-US" sz="1000" b="0" i="0">
                <a:solidFill>
                  <a:schemeClr val="bg1"/>
                </a:solidFill>
                <a:effectLst/>
                <a:latin typeface="DM Serif Display" pitchFamily="2" charset="0"/>
                <a:ea typeface="Times New Roman" panose="02020603050405020304" pitchFamily="18" charset="0"/>
                <a:cs typeface="Times New Roman" panose="02020603050405020304" pitchFamily="18" charset="0"/>
              </a:rPr>
              <a:t> </a:t>
            </a:r>
            <a:endParaRPr lang="en-US" sz="1000">
              <a:solidFill>
                <a:schemeClr val="bg1"/>
              </a:solidFill>
              <a:effectLst/>
              <a:latin typeface="DM Serif Display" pitchFamily="2" charset="0"/>
              <a:ea typeface="Yu Mincho" panose="02020400000000000000" pitchFamily="18" charset="-128"/>
              <a:cs typeface="Times New Roman" panose="02020603050405020304" pitchFamily="18" charset="0"/>
            </a:endParaRPr>
          </a:p>
          <a:p>
            <a:pPr marL="457200" marR="0" lvl="1" indent="0">
              <a:spcBef>
                <a:spcPts val="0"/>
              </a:spcBef>
              <a:spcAft>
                <a:spcPts val="0"/>
              </a:spcAft>
            </a:pPr>
            <a:endParaRPr lang="en-US" sz="1000">
              <a:solidFill>
                <a:schemeClr val="bg1"/>
              </a:solidFill>
              <a:effectLst/>
              <a:latin typeface="DM Serif Display" pitchFamily="2"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667569421"/>
      </p:ext>
    </p:extLst>
  </p:cSld>
  <p:clrMapOvr>
    <a:masterClrMapping/>
  </p:clrMapOvr>
  <p:extLst>
    <p:ext uri="{6950BFC3-D8DA-4A85-94F7-54DA5524770B}">
      <p188:commentRel xmlns:p188="http://schemas.microsoft.com/office/powerpoint/2018/8/main" xmlns="" r:id="rId4"/>
    </p:ext>
  </p:extLs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9"/>
        <p:cNvGrpSpPr/>
        <p:nvPr/>
      </p:nvGrpSpPr>
      <p:grpSpPr>
        <a:xfrm>
          <a:off x="0" y="0"/>
          <a:ext cx="0" cy="0"/>
          <a:chOff x="0" y="0"/>
          <a:chExt cx="0" cy="0"/>
        </a:xfrm>
      </p:grpSpPr>
      <p:sp>
        <p:nvSpPr>
          <p:cNvPr id="730" name="Google Shape;730;p55"/>
          <p:cNvSpPr txBox="1">
            <a:spLocks noGrp="1"/>
          </p:cNvSpPr>
          <p:nvPr>
            <p:ph type="ctrTitle"/>
          </p:nvPr>
        </p:nvSpPr>
        <p:spPr>
          <a:xfrm flipH="1">
            <a:off x="2609225" y="2243225"/>
            <a:ext cx="2876700" cy="192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a:solidFill>
                  <a:schemeClr val="lt1"/>
                </a:solidFill>
              </a:rPr>
              <a:t>Evaluation of Alternatives</a:t>
            </a:r>
            <a:endParaRPr>
              <a:solidFill>
                <a:schemeClr val="lt1"/>
              </a:solidFill>
            </a:endParaRPr>
          </a:p>
        </p:txBody>
      </p:sp>
      <p:sp>
        <p:nvSpPr>
          <p:cNvPr id="731" name="Google Shape;731;p55"/>
          <p:cNvSpPr txBox="1">
            <a:spLocks noGrp="1"/>
          </p:cNvSpPr>
          <p:nvPr>
            <p:ph type="title" idx="2"/>
          </p:nvPr>
        </p:nvSpPr>
        <p:spPr>
          <a:xfrm flipH="1">
            <a:off x="35140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lt1"/>
                </a:solidFill>
              </a:rPr>
              <a:t>05</a:t>
            </a:r>
            <a:endParaRPr>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0" name="Google Shape;460;p46"/>
          <p:cNvPicPr preferRelativeResize="0"/>
          <p:nvPr/>
        </p:nvPicPr>
        <p:blipFill rotWithShape="1">
          <a:blip r:embed="rId3">
            <a:alphaModFix/>
          </a:blip>
          <a:srcRect l="22234" t="28398" r="430" b="38158"/>
          <a:stretch/>
        </p:blipFill>
        <p:spPr>
          <a:xfrm flipH="1">
            <a:off x="2373" y="707092"/>
            <a:ext cx="9143781" cy="809553"/>
          </a:xfrm>
          <a:prstGeom prst="rect">
            <a:avLst/>
          </a:prstGeom>
          <a:noFill/>
          <a:ln>
            <a:noFill/>
          </a:ln>
        </p:spPr>
      </p:pic>
      <p:sp>
        <p:nvSpPr>
          <p:cNvPr id="461" name="Google Shape;461;p46"/>
          <p:cNvSpPr txBox="1"/>
          <p:nvPr/>
        </p:nvSpPr>
        <p:spPr>
          <a:xfrm>
            <a:off x="1037125" y="762892"/>
            <a:ext cx="1156242" cy="810186"/>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algn="ctr"/>
            <a:r>
              <a:rPr lang="es" sz="1100" err="1">
                <a:solidFill>
                  <a:schemeClr val="lt1"/>
                </a:solidFill>
                <a:latin typeface="DM Serif Display"/>
                <a:sym typeface="DM Serif Display"/>
              </a:rPr>
              <a:t>Invest</a:t>
            </a:r>
            <a:r>
              <a:rPr lang="es" sz="1100">
                <a:solidFill>
                  <a:schemeClr val="lt1"/>
                </a:solidFill>
                <a:latin typeface="DM Serif Display"/>
                <a:sym typeface="DM Serif Display"/>
              </a:rPr>
              <a:t> in </a:t>
            </a:r>
            <a:r>
              <a:rPr lang="es" sz="1100" err="1">
                <a:solidFill>
                  <a:schemeClr val="lt1"/>
                </a:solidFill>
                <a:latin typeface="DM Serif Display"/>
                <a:sym typeface="DM Serif Display"/>
              </a:rPr>
              <a:t>brick</a:t>
            </a:r>
            <a:r>
              <a:rPr lang="es" sz="1100">
                <a:solidFill>
                  <a:schemeClr val="lt1"/>
                </a:solidFill>
                <a:latin typeface="DM Serif Display"/>
                <a:sym typeface="DM Serif Display"/>
              </a:rPr>
              <a:t>-and-</a:t>
            </a:r>
            <a:r>
              <a:rPr lang="es" sz="1100" err="1">
                <a:solidFill>
                  <a:schemeClr val="lt1"/>
                </a:solidFill>
                <a:latin typeface="DM Serif Display"/>
                <a:sym typeface="DM Serif Display"/>
              </a:rPr>
              <a:t>mortar</a:t>
            </a:r>
            <a:r>
              <a:rPr lang="es" sz="1100">
                <a:solidFill>
                  <a:schemeClr val="lt1"/>
                </a:solidFill>
                <a:latin typeface="DM Serif Display"/>
                <a:sym typeface="DM Serif Display"/>
              </a:rPr>
              <a:t> </a:t>
            </a:r>
            <a:r>
              <a:rPr lang="es" sz="1100" err="1">
                <a:solidFill>
                  <a:schemeClr val="lt1"/>
                </a:solidFill>
                <a:latin typeface="DM Serif Display"/>
                <a:sym typeface="DM Serif Display"/>
              </a:rPr>
              <a:t>with</a:t>
            </a:r>
            <a:r>
              <a:rPr lang="es" sz="1100">
                <a:solidFill>
                  <a:schemeClr val="lt1"/>
                </a:solidFill>
                <a:latin typeface="DM Serif Display"/>
                <a:sym typeface="DM Serif Display"/>
              </a:rPr>
              <a:t> E-</a:t>
            </a:r>
            <a:r>
              <a:rPr lang="es" sz="1100" err="1">
                <a:solidFill>
                  <a:schemeClr val="lt1"/>
                </a:solidFill>
                <a:latin typeface="DM Serif Display"/>
                <a:sym typeface="DM Serif Display"/>
              </a:rPr>
              <a:t>commerce</a:t>
            </a:r>
            <a:endParaRPr lang="es" sz="1100" err="1">
              <a:solidFill>
                <a:schemeClr val="lt1"/>
              </a:solidFill>
              <a:latin typeface="DM Serif Display"/>
            </a:endParaRPr>
          </a:p>
        </p:txBody>
      </p:sp>
      <p:sp>
        <p:nvSpPr>
          <p:cNvPr id="462" name="Google Shape;462;p46"/>
          <p:cNvSpPr txBox="1"/>
          <p:nvPr/>
        </p:nvSpPr>
        <p:spPr>
          <a:xfrm>
            <a:off x="4456903" y="730543"/>
            <a:ext cx="1041515" cy="871013"/>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algn="ctr"/>
            <a:r>
              <a:rPr lang="es" sz="1100" err="1">
                <a:solidFill>
                  <a:schemeClr val="lt1"/>
                </a:solidFill>
                <a:latin typeface="DM Serif Display"/>
                <a:sym typeface="DM Serif Display"/>
              </a:rPr>
              <a:t>Cost</a:t>
            </a:r>
            <a:r>
              <a:rPr lang="es" sz="1100">
                <a:solidFill>
                  <a:schemeClr val="lt1"/>
                </a:solidFill>
                <a:latin typeface="DM Serif Display"/>
                <a:sym typeface="DM Serif Display"/>
              </a:rPr>
              <a:t> </a:t>
            </a:r>
            <a:r>
              <a:rPr lang="es" sz="1100" err="1">
                <a:solidFill>
                  <a:schemeClr val="lt1"/>
                </a:solidFill>
                <a:latin typeface="DM Serif Display"/>
                <a:sym typeface="DM Serif Display"/>
              </a:rPr>
              <a:t>Optimization</a:t>
            </a:r>
            <a:r>
              <a:rPr lang="es" sz="1100">
                <a:solidFill>
                  <a:schemeClr val="lt1"/>
                </a:solidFill>
                <a:latin typeface="DM Serif Display"/>
                <a:sym typeface="DM Serif Display"/>
              </a:rPr>
              <a:t> + </a:t>
            </a:r>
            <a:r>
              <a:rPr lang="es" sz="1100" err="1">
                <a:solidFill>
                  <a:schemeClr val="lt1"/>
                </a:solidFill>
                <a:latin typeface="DM Serif Display"/>
                <a:sym typeface="DM Serif Display"/>
              </a:rPr>
              <a:t>Profitability</a:t>
            </a:r>
            <a:r>
              <a:rPr lang="es" sz="1100">
                <a:solidFill>
                  <a:schemeClr val="lt1"/>
                </a:solidFill>
                <a:latin typeface="DM Serif Display"/>
                <a:sym typeface="DM Serif Display"/>
              </a:rPr>
              <a:t> Focus</a:t>
            </a:r>
            <a:endParaRPr lang="en-US" sz="1100">
              <a:solidFill>
                <a:schemeClr val="lt1"/>
              </a:solidFill>
            </a:endParaRPr>
          </a:p>
        </p:txBody>
      </p:sp>
      <p:sp>
        <p:nvSpPr>
          <p:cNvPr id="466" name="Google Shape;466;p46"/>
          <p:cNvSpPr txBox="1"/>
          <p:nvPr/>
        </p:nvSpPr>
        <p:spPr>
          <a:xfrm>
            <a:off x="5940608" y="1560947"/>
            <a:ext cx="1644966" cy="1602001"/>
          </a:xfrm>
          <a:prstGeom prst="rect">
            <a:avLst/>
          </a:prstGeom>
          <a:noFill/>
          <a:ln>
            <a:noFill/>
          </a:ln>
        </p:spPr>
        <p:txBody>
          <a:bodyPr spcFirstLastPara="1" wrap="square" lIns="91425" tIns="91425" rIns="91425" bIns="91425" anchor="t" anchorCtr="0">
            <a:noAutofit/>
          </a:bodyPr>
          <a:lstStyle/>
          <a:p>
            <a:pPr marL="171450" indent="-171450">
              <a:buChar char="•"/>
            </a:pPr>
            <a:r>
              <a:rPr lang="en-US" sz="900">
                <a:solidFill>
                  <a:schemeClr val="dk1"/>
                </a:solidFill>
                <a:latin typeface="Open Sans Light"/>
                <a:ea typeface="Open Sans Light"/>
                <a:cs typeface="Open Sans Light"/>
              </a:rPr>
              <a:t>Focusing on customer engagement could enhance customer engagement and loyalty</a:t>
            </a:r>
            <a:endParaRPr lang="en-US" sz="1200">
              <a:solidFill>
                <a:schemeClr val="dk1"/>
              </a:solidFill>
              <a:ea typeface="Open Sans Light"/>
            </a:endParaRPr>
          </a:p>
          <a:p>
            <a:pPr marL="171450" indent="-171450">
              <a:buChar char="•"/>
            </a:pPr>
            <a:r>
              <a:rPr lang="en-US" sz="900">
                <a:solidFill>
                  <a:schemeClr val="dk1"/>
                </a:solidFill>
                <a:latin typeface="Open Sans Light"/>
                <a:ea typeface="Open Sans Light"/>
                <a:cs typeface="Open Sans Light"/>
              </a:rPr>
              <a:t> innovative promotions emphasize the uniqueness of the company.</a:t>
            </a:r>
            <a:endParaRPr lang="en-US" sz="1200">
              <a:solidFill>
                <a:schemeClr val="dk1"/>
              </a:solidFill>
            </a:endParaRPr>
          </a:p>
          <a:p>
            <a:pPr marL="171450" indent="-171450">
              <a:buChar char="•"/>
            </a:pPr>
            <a:endParaRPr lang="en-US" sz="900">
              <a:solidFill>
                <a:schemeClr val="dk1"/>
              </a:solidFill>
              <a:latin typeface="Open Sans Light"/>
              <a:ea typeface="Open Sans Light"/>
              <a:cs typeface="Open Sans Light"/>
            </a:endParaRPr>
          </a:p>
        </p:txBody>
      </p:sp>
      <p:sp>
        <p:nvSpPr>
          <p:cNvPr id="467" name="Google Shape;467;p46"/>
          <p:cNvSpPr txBox="1">
            <a:spLocks noGrp="1"/>
          </p:cNvSpPr>
          <p:nvPr>
            <p:ph type="ctrTitle"/>
          </p:nvPr>
        </p:nvSpPr>
        <p:spPr>
          <a:xfrm>
            <a:off x="685500" y="134075"/>
            <a:ext cx="6154489" cy="565200"/>
          </a:xfrm>
          <a:prstGeom prst="rect">
            <a:avLst/>
          </a:prstGeom>
        </p:spPr>
        <p:txBody>
          <a:bodyPr spcFirstLastPara="1" wrap="square" lIns="91425" tIns="91425" rIns="91425" bIns="91425" anchor="t" anchorCtr="0">
            <a:noAutofit/>
          </a:bodyPr>
          <a:lstStyle/>
          <a:p>
            <a:r>
              <a:rPr lang="es"/>
              <a:t>Alternatives, </a:t>
            </a:r>
            <a:r>
              <a:rPr lang="es" err="1"/>
              <a:t>Solutions</a:t>
            </a:r>
            <a:r>
              <a:rPr lang="es"/>
              <a:t> and </a:t>
            </a:r>
            <a:r>
              <a:rPr lang="es" err="1"/>
              <a:t>the</a:t>
            </a:r>
            <a:r>
              <a:rPr lang="es"/>
              <a:t> Pros &amp; </a:t>
            </a:r>
            <a:r>
              <a:rPr lang="es" err="1"/>
              <a:t>Cons</a:t>
            </a:r>
            <a:r>
              <a:rPr lang="es"/>
              <a:t>:</a:t>
            </a:r>
          </a:p>
        </p:txBody>
      </p:sp>
      <p:sp>
        <p:nvSpPr>
          <p:cNvPr id="3" name="Google Shape;462;p46">
            <a:extLst>
              <a:ext uri="{FF2B5EF4-FFF2-40B4-BE49-F238E27FC236}">
                <a16:creationId xmlns:a16="http://schemas.microsoft.com/office/drawing/2014/main" xmlns="" id="{1EB06704-3C2E-5293-71DC-2AEE875FB121}"/>
              </a:ext>
            </a:extLst>
          </p:cNvPr>
          <p:cNvSpPr txBox="1"/>
          <p:nvPr/>
        </p:nvSpPr>
        <p:spPr>
          <a:xfrm>
            <a:off x="6055770" y="752109"/>
            <a:ext cx="1095430" cy="811983"/>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algn="ctr"/>
            <a:r>
              <a:rPr lang="es" sz="1100" err="1">
                <a:solidFill>
                  <a:schemeClr val="lt1"/>
                </a:solidFill>
                <a:latin typeface="DM Serif Display"/>
                <a:sym typeface="DM Serif Display"/>
              </a:rPr>
              <a:t>Enhanced</a:t>
            </a:r>
            <a:r>
              <a:rPr lang="es" sz="1100">
                <a:solidFill>
                  <a:schemeClr val="lt1"/>
                </a:solidFill>
                <a:latin typeface="DM Serif Display"/>
                <a:sym typeface="DM Serif Display"/>
              </a:rPr>
              <a:t> Marketing &amp; </a:t>
            </a:r>
            <a:r>
              <a:rPr lang="es" sz="1100" err="1">
                <a:solidFill>
                  <a:schemeClr val="lt1"/>
                </a:solidFill>
                <a:latin typeface="DM Serif Display"/>
                <a:sym typeface="DM Serif Display"/>
              </a:rPr>
              <a:t>Promotional</a:t>
            </a:r>
            <a:r>
              <a:rPr lang="es" sz="1100">
                <a:solidFill>
                  <a:schemeClr val="lt1"/>
                </a:solidFill>
                <a:latin typeface="DM Serif Display"/>
                <a:sym typeface="DM Serif Display"/>
              </a:rPr>
              <a:t> </a:t>
            </a:r>
            <a:r>
              <a:rPr lang="es" sz="1100" err="1">
                <a:solidFill>
                  <a:schemeClr val="lt1"/>
                </a:solidFill>
                <a:latin typeface="DM Serif Display"/>
                <a:sym typeface="DM Serif Display"/>
              </a:rPr>
              <a:t>Strategies</a:t>
            </a:r>
            <a:endParaRPr lang="es" sz="1100">
              <a:solidFill>
                <a:schemeClr val="lt1"/>
              </a:solidFill>
              <a:latin typeface="DM Serif Display"/>
            </a:endParaRPr>
          </a:p>
        </p:txBody>
      </p:sp>
      <p:sp>
        <p:nvSpPr>
          <p:cNvPr id="4" name="Google Shape;466;p46">
            <a:extLst>
              <a:ext uri="{FF2B5EF4-FFF2-40B4-BE49-F238E27FC236}">
                <a16:creationId xmlns:a16="http://schemas.microsoft.com/office/drawing/2014/main" xmlns="" id="{976EDF0D-5BFE-FC87-06A3-D8E7BD6BF8B8}"/>
              </a:ext>
            </a:extLst>
          </p:cNvPr>
          <p:cNvSpPr txBox="1"/>
          <p:nvPr/>
        </p:nvSpPr>
        <p:spPr>
          <a:xfrm>
            <a:off x="7518462" y="1565340"/>
            <a:ext cx="1644966" cy="1714812"/>
          </a:xfrm>
          <a:prstGeom prst="rect">
            <a:avLst/>
          </a:prstGeom>
          <a:noFill/>
          <a:ln>
            <a:noFill/>
          </a:ln>
        </p:spPr>
        <p:txBody>
          <a:bodyPr spcFirstLastPara="1" wrap="square" lIns="91425" tIns="91425" rIns="91425" bIns="91425" anchor="t" anchorCtr="0">
            <a:noAutofit/>
          </a:bodyPr>
          <a:lstStyle/>
          <a:p>
            <a:pPr marL="171450" indent="-171450">
              <a:buChar char="•"/>
            </a:pPr>
            <a:r>
              <a:rPr lang="en-US" sz="900">
                <a:solidFill>
                  <a:schemeClr val="dk1"/>
                </a:solidFill>
                <a:latin typeface="Open Sans Light"/>
                <a:ea typeface="Open Sans Light"/>
                <a:cs typeface="Open Sans Light"/>
              </a:rPr>
              <a:t>Strategic alliances or acquisitions can open the avenue for Amazon to access new markets, tech, and customer segments.</a:t>
            </a:r>
            <a:endParaRPr lang="en-US" sz="900">
              <a:solidFill>
                <a:schemeClr val="dk1"/>
              </a:solidFill>
              <a:ea typeface="Open Sans Light"/>
            </a:endParaRPr>
          </a:p>
          <a:p>
            <a:pPr marL="171450" indent="-171450">
              <a:buChar char="•"/>
            </a:pPr>
            <a:r>
              <a:rPr lang="en-US" sz="900">
                <a:solidFill>
                  <a:schemeClr val="dk1"/>
                </a:solidFill>
                <a:latin typeface="Open Sans Light"/>
                <a:ea typeface="Open Sans Light"/>
                <a:cs typeface="Open Sans Light"/>
              </a:rPr>
              <a:t>This will also accelerate innovation strategies as they would not have to start from scratch.</a:t>
            </a:r>
            <a:endParaRPr lang="en-US" sz="900">
              <a:solidFill>
                <a:schemeClr val="dk1"/>
              </a:solidFill>
            </a:endParaRPr>
          </a:p>
          <a:p>
            <a:pPr marL="171450" indent="-171450">
              <a:buChar char="•"/>
            </a:pPr>
            <a:endParaRPr lang="en-US" sz="1000">
              <a:solidFill>
                <a:schemeClr val="dk1"/>
              </a:solidFill>
              <a:latin typeface="Open Sans Light"/>
              <a:ea typeface="Open Sans Light"/>
              <a:cs typeface="Open Sans Light"/>
            </a:endParaRPr>
          </a:p>
        </p:txBody>
      </p:sp>
      <p:sp>
        <p:nvSpPr>
          <p:cNvPr id="5" name="Google Shape;461;p46">
            <a:extLst>
              <a:ext uri="{FF2B5EF4-FFF2-40B4-BE49-F238E27FC236}">
                <a16:creationId xmlns:a16="http://schemas.microsoft.com/office/drawing/2014/main" xmlns="" id="{6E843A04-6918-10F9-5CE6-204D8B8615EC}"/>
              </a:ext>
            </a:extLst>
          </p:cNvPr>
          <p:cNvSpPr txBox="1"/>
          <p:nvPr/>
        </p:nvSpPr>
        <p:spPr>
          <a:xfrm>
            <a:off x="2723101" y="752108"/>
            <a:ext cx="1045487" cy="878755"/>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algn="ctr"/>
            <a:r>
              <a:rPr lang="es" sz="1100">
                <a:solidFill>
                  <a:schemeClr val="lt1"/>
                </a:solidFill>
                <a:latin typeface="DM Serif Display"/>
                <a:sym typeface="DM Serif Display"/>
              </a:rPr>
              <a:t>Diversification of Revenue Streams</a:t>
            </a:r>
            <a:endParaRPr lang="es" sz="1100">
              <a:solidFill>
                <a:schemeClr val="lt1"/>
              </a:solidFill>
              <a:latin typeface="DM Serif Display"/>
            </a:endParaRPr>
          </a:p>
        </p:txBody>
      </p:sp>
      <p:sp>
        <p:nvSpPr>
          <p:cNvPr id="2" name="Google Shape;461;p46">
            <a:extLst>
              <a:ext uri="{FF2B5EF4-FFF2-40B4-BE49-F238E27FC236}">
                <a16:creationId xmlns:a16="http://schemas.microsoft.com/office/drawing/2014/main" xmlns="" id="{F133DF0E-090E-2241-3873-3375194BC87C}"/>
              </a:ext>
            </a:extLst>
          </p:cNvPr>
          <p:cNvSpPr txBox="1"/>
          <p:nvPr/>
        </p:nvSpPr>
        <p:spPr>
          <a:xfrm rot="16200000">
            <a:off x="-27975" y="1996234"/>
            <a:ext cx="987600" cy="454485"/>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algn="ctr"/>
            <a:r>
              <a:rPr lang="es" sz="1200">
                <a:solidFill>
                  <a:srgbClr val="254C6D"/>
                </a:solidFill>
                <a:latin typeface="DM Serif Display"/>
              </a:rPr>
              <a:t>Pros</a:t>
            </a:r>
          </a:p>
        </p:txBody>
      </p:sp>
      <p:sp>
        <p:nvSpPr>
          <p:cNvPr id="8" name="Google Shape;461;p46">
            <a:extLst>
              <a:ext uri="{FF2B5EF4-FFF2-40B4-BE49-F238E27FC236}">
                <a16:creationId xmlns:a16="http://schemas.microsoft.com/office/drawing/2014/main" xmlns="" id="{FC58464D-EDF2-1FCE-A26A-FFB902D55B52}"/>
              </a:ext>
            </a:extLst>
          </p:cNvPr>
          <p:cNvSpPr txBox="1"/>
          <p:nvPr/>
        </p:nvSpPr>
        <p:spPr>
          <a:xfrm rot="16200000">
            <a:off x="69072" y="3705341"/>
            <a:ext cx="987600" cy="454485"/>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algn="ctr"/>
            <a:r>
              <a:rPr lang="es" sz="1200" err="1">
                <a:solidFill>
                  <a:srgbClr val="254C6D"/>
                </a:solidFill>
                <a:latin typeface="DM Serif Display"/>
              </a:rPr>
              <a:t>Cons</a:t>
            </a:r>
          </a:p>
        </p:txBody>
      </p:sp>
      <p:sp>
        <p:nvSpPr>
          <p:cNvPr id="12" name="Google Shape;464;p46">
            <a:extLst>
              <a:ext uri="{FF2B5EF4-FFF2-40B4-BE49-F238E27FC236}">
                <a16:creationId xmlns:a16="http://schemas.microsoft.com/office/drawing/2014/main" xmlns="" id="{26C69C27-D835-EA4F-57AF-1A14F71434C2}"/>
              </a:ext>
            </a:extLst>
          </p:cNvPr>
          <p:cNvSpPr txBox="1"/>
          <p:nvPr/>
        </p:nvSpPr>
        <p:spPr>
          <a:xfrm>
            <a:off x="6008445" y="3515176"/>
            <a:ext cx="1577129" cy="1268700"/>
          </a:xfrm>
          <a:prstGeom prst="rect">
            <a:avLst/>
          </a:prstGeom>
          <a:noFill/>
          <a:ln>
            <a:noFill/>
          </a:ln>
        </p:spPr>
        <p:txBody>
          <a:bodyPr spcFirstLastPara="1" wrap="square" lIns="91425" tIns="91425" rIns="91425" bIns="91425" anchor="t" anchorCtr="0">
            <a:noAutofit/>
          </a:bodyPr>
          <a:lstStyle/>
          <a:p>
            <a:pPr marL="171450" indent="-171450">
              <a:buChar char="•"/>
            </a:pPr>
            <a:r>
              <a:rPr lang="en-US" sz="900">
                <a:solidFill>
                  <a:schemeClr val="dk1"/>
                </a:solidFill>
                <a:latin typeface="Open Sans Light"/>
                <a:ea typeface="Open Sans Light"/>
                <a:cs typeface="Open Sans Light"/>
              </a:rPr>
              <a:t>Short term loss in financial performance</a:t>
            </a:r>
            <a:endParaRPr lang="en-US" sz="900">
              <a:solidFill>
                <a:schemeClr val="dk1"/>
              </a:solidFill>
            </a:endParaRPr>
          </a:p>
          <a:p>
            <a:pPr marL="171450" indent="-171450">
              <a:buChar char="•"/>
            </a:pPr>
            <a:r>
              <a:rPr lang="en-US" sz="900">
                <a:solidFill>
                  <a:schemeClr val="dk1"/>
                </a:solidFill>
                <a:latin typeface="Open Sans Light"/>
                <a:ea typeface="Open Sans Light"/>
                <a:cs typeface="Open Sans Light"/>
              </a:rPr>
              <a:t>Issues with long term sustainability. </a:t>
            </a:r>
            <a:endParaRPr lang="en-US" sz="900">
              <a:solidFill>
                <a:schemeClr val="dk1"/>
              </a:solidFill>
              <a:ea typeface="Open Sans Light"/>
            </a:endParaRPr>
          </a:p>
          <a:p>
            <a:pPr marL="171450" indent="-171450">
              <a:buChar char="•"/>
            </a:pPr>
            <a:r>
              <a:rPr lang="en-US" sz="900">
                <a:solidFill>
                  <a:schemeClr val="dk1"/>
                </a:solidFill>
                <a:latin typeface="Open Sans Light"/>
                <a:ea typeface="Open Sans Light"/>
                <a:cs typeface="Open Sans Light"/>
              </a:rPr>
              <a:t>Difficulty keeping promotional strategies going from a long-term perspective.</a:t>
            </a:r>
            <a:endParaRPr lang="en-US" sz="900">
              <a:solidFill>
                <a:schemeClr val="dk1"/>
              </a:solidFill>
            </a:endParaRPr>
          </a:p>
        </p:txBody>
      </p:sp>
      <p:sp>
        <p:nvSpPr>
          <p:cNvPr id="13" name="Google Shape;464;p46">
            <a:extLst>
              <a:ext uri="{FF2B5EF4-FFF2-40B4-BE49-F238E27FC236}">
                <a16:creationId xmlns:a16="http://schemas.microsoft.com/office/drawing/2014/main" xmlns="" id="{FF3E3461-9A87-ACBE-96B7-7C5EF36572A7}"/>
              </a:ext>
            </a:extLst>
          </p:cNvPr>
          <p:cNvSpPr txBox="1"/>
          <p:nvPr/>
        </p:nvSpPr>
        <p:spPr>
          <a:xfrm>
            <a:off x="7519864" y="3512133"/>
            <a:ext cx="1643563" cy="1635322"/>
          </a:xfrm>
          <a:prstGeom prst="rect">
            <a:avLst/>
          </a:prstGeom>
          <a:noFill/>
          <a:ln>
            <a:noFill/>
          </a:ln>
        </p:spPr>
        <p:txBody>
          <a:bodyPr spcFirstLastPara="1" wrap="square" lIns="91425" tIns="91425" rIns="91425" bIns="91425" anchor="t" anchorCtr="0">
            <a:noAutofit/>
          </a:bodyPr>
          <a:lstStyle/>
          <a:p>
            <a:pPr marL="171450" indent="-171450">
              <a:buChar char="•"/>
            </a:pPr>
            <a:r>
              <a:rPr lang="en-US" sz="900">
                <a:solidFill>
                  <a:schemeClr val="dk1"/>
                </a:solidFill>
                <a:latin typeface="Open Sans Light"/>
                <a:ea typeface="Open Sans Light"/>
                <a:cs typeface="Open Sans Light"/>
              </a:rPr>
              <a:t>Challenges merging new acquisitions i.e., culture, tech, and operations, leading to disruptions. </a:t>
            </a:r>
            <a:endParaRPr lang="en-US" sz="1200">
              <a:solidFill>
                <a:schemeClr val="dk1"/>
              </a:solidFill>
              <a:ea typeface="Open Sans Light"/>
            </a:endParaRPr>
          </a:p>
          <a:p>
            <a:pPr marL="171450" indent="-171450">
              <a:buChar char="•"/>
            </a:pPr>
            <a:r>
              <a:rPr lang="en-US" sz="900">
                <a:solidFill>
                  <a:schemeClr val="dk1"/>
                </a:solidFill>
                <a:latin typeface="Open Sans Light"/>
                <a:ea typeface="Open Sans Light"/>
                <a:cs typeface="Open Sans Light"/>
              </a:rPr>
              <a:t>Financial risk with large strategic acquisitions</a:t>
            </a:r>
            <a:endParaRPr lang="en-US">
              <a:solidFill>
                <a:schemeClr val="dk1"/>
              </a:solidFill>
              <a:ea typeface="Open Sans Light"/>
            </a:endParaRPr>
          </a:p>
          <a:p>
            <a:pPr marL="171450" indent="-171450">
              <a:buChar char="•"/>
            </a:pPr>
            <a:r>
              <a:rPr lang="en-US" sz="900">
                <a:solidFill>
                  <a:schemeClr val="dk1"/>
                </a:solidFill>
                <a:latin typeface="Open Sans Light"/>
                <a:ea typeface="Open Sans Light"/>
                <a:cs typeface="Open Sans Light"/>
              </a:rPr>
              <a:t>Higher short-term losses before seeing long term financial</a:t>
            </a:r>
            <a:r>
              <a:rPr lang="en-US" sz="1000">
                <a:solidFill>
                  <a:schemeClr val="dk1"/>
                </a:solidFill>
                <a:latin typeface="Open Sans Light"/>
                <a:ea typeface="Open Sans Light"/>
                <a:cs typeface="Open Sans Light"/>
              </a:rPr>
              <a:t> benefits. </a:t>
            </a:r>
            <a:endParaRPr lang="en-US">
              <a:solidFill>
                <a:schemeClr val="dk1"/>
              </a:solidFill>
            </a:endParaRPr>
          </a:p>
        </p:txBody>
      </p:sp>
      <p:sp>
        <p:nvSpPr>
          <p:cNvPr id="6" name="Google Shape;462;p46">
            <a:extLst>
              <a:ext uri="{FF2B5EF4-FFF2-40B4-BE49-F238E27FC236}">
                <a16:creationId xmlns:a16="http://schemas.microsoft.com/office/drawing/2014/main" xmlns="" id="{94D99603-1117-E3AE-920B-C9A1F06C8E92}"/>
              </a:ext>
            </a:extLst>
          </p:cNvPr>
          <p:cNvSpPr txBox="1"/>
          <p:nvPr/>
        </p:nvSpPr>
        <p:spPr>
          <a:xfrm>
            <a:off x="7781052" y="752109"/>
            <a:ext cx="987600" cy="811983"/>
          </a:xfrm>
          <a:prstGeom prst="rect">
            <a:avLst/>
          </a:prstGeom>
          <a:noFill/>
          <a:ln w="9525" cap="flat" cmpd="sng">
            <a:solidFill>
              <a:schemeClr val="lt1"/>
            </a:solidFill>
            <a:prstDash val="solid"/>
            <a:round/>
            <a:headEnd type="none" w="sm" len="sm"/>
            <a:tailEnd type="none" w="sm" len="sm"/>
          </a:ln>
        </p:spPr>
        <p:txBody>
          <a:bodyPr spcFirstLastPara="1" wrap="square" lIns="0" tIns="67600" rIns="0" bIns="0" anchor="t" anchorCtr="0">
            <a:noAutofit/>
          </a:bodyPr>
          <a:lstStyle/>
          <a:p>
            <a:pPr algn="ctr"/>
            <a:r>
              <a:rPr lang="es" sz="1100" err="1">
                <a:solidFill>
                  <a:schemeClr val="lt1"/>
                </a:solidFill>
                <a:latin typeface="DM Serif Display"/>
                <a:sym typeface="DM Serif Display"/>
              </a:rPr>
              <a:t>Strategic</a:t>
            </a:r>
            <a:r>
              <a:rPr lang="es" sz="1100">
                <a:solidFill>
                  <a:schemeClr val="lt1"/>
                </a:solidFill>
                <a:latin typeface="DM Serif Display"/>
                <a:sym typeface="DM Serif Display"/>
              </a:rPr>
              <a:t> </a:t>
            </a:r>
            <a:r>
              <a:rPr lang="es" sz="1100" err="1">
                <a:solidFill>
                  <a:schemeClr val="lt1"/>
                </a:solidFill>
                <a:latin typeface="DM Serif Display"/>
                <a:sym typeface="DM Serif Display"/>
              </a:rPr>
              <a:t>Partnership</a:t>
            </a:r>
            <a:r>
              <a:rPr lang="es" sz="1100">
                <a:solidFill>
                  <a:schemeClr val="lt1"/>
                </a:solidFill>
                <a:latin typeface="DM Serif Display"/>
                <a:sym typeface="DM Serif Display"/>
              </a:rPr>
              <a:t> &amp; </a:t>
            </a:r>
            <a:endParaRPr lang="es" sz="1100" err="1">
              <a:solidFill>
                <a:schemeClr val="lt1"/>
              </a:solidFill>
              <a:latin typeface="DM Serif Display"/>
              <a:sym typeface="DM Serif Display"/>
            </a:endParaRPr>
          </a:p>
          <a:p>
            <a:pPr algn="ctr"/>
            <a:r>
              <a:rPr lang="es" sz="1100" err="1">
                <a:solidFill>
                  <a:schemeClr val="lt1"/>
                </a:solidFill>
                <a:latin typeface="DM Serif Display"/>
                <a:sym typeface="DM Serif Display"/>
              </a:rPr>
              <a:t>Acquisitions</a:t>
            </a:r>
            <a:endParaRPr lang="es" sz="1100" err="1">
              <a:solidFill>
                <a:schemeClr val="lt1"/>
              </a:solidFill>
              <a:latin typeface="DM Serif Display"/>
            </a:endParaRPr>
          </a:p>
        </p:txBody>
      </p:sp>
      <p:sp>
        <p:nvSpPr>
          <p:cNvPr id="7" name="Google Shape;466;p46">
            <a:extLst>
              <a:ext uri="{FF2B5EF4-FFF2-40B4-BE49-F238E27FC236}">
                <a16:creationId xmlns:a16="http://schemas.microsoft.com/office/drawing/2014/main" xmlns="" id="{FC6E2AD5-964D-C6FA-B513-C625577F9C09}"/>
              </a:ext>
            </a:extLst>
          </p:cNvPr>
          <p:cNvSpPr txBox="1"/>
          <p:nvPr/>
        </p:nvSpPr>
        <p:spPr>
          <a:xfrm>
            <a:off x="4226108" y="1560947"/>
            <a:ext cx="1610872" cy="1602001"/>
          </a:xfrm>
          <a:prstGeom prst="rect">
            <a:avLst/>
          </a:prstGeom>
          <a:noFill/>
          <a:ln>
            <a:noFill/>
          </a:ln>
        </p:spPr>
        <p:txBody>
          <a:bodyPr spcFirstLastPara="1" wrap="square" lIns="91425" tIns="91425" rIns="91425" bIns="91425" anchor="t" anchorCtr="0">
            <a:noAutofit/>
          </a:bodyPr>
          <a:lstStyle/>
          <a:p>
            <a:pPr marL="171450" indent="-171450">
              <a:buChar char="•"/>
            </a:pPr>
            <a:r>
              <a:rPr lang="en-US" sz="900">
                <a:solidFill>
                  <a:schemeClr val="dk1"/>
                </a:solidFill>
                <a:latin typeface="Open Sans Light"/>
                <a:ea typeface="Open Sans Light"/>
                <a:cs typeface="Open Sans Light"/>
              </a:rPr>
              <a:t>Focusing efforts on optimizing costs can improve operational efficiency, leading to higher profit margins.</a:t>
            </a:r>
            <a:endParaRPr lang="en-US" sz="1200">
              <a:solidFill>
                <a:schemeClr val="dk1"/>
              </a:solidFill>
              <a:ea typeface="Open Sans Light"/>
            </a:endParaRPr>
          </a:p>
          <a:p>
            <a:pPr marL="171450" indent="-171450">
              <a:buChar char="•"/>
            </a:pPr>
            <a:r>
              <a:rPr lang="en-US" sz="900">
                <a:solidFill>
                  <a:schemeClr val="dk1"/>
                </a:solidFill>
                <a:latin typeface="Open Sans Light"/>
                <a:ea typeface="Open Sans Light"/>
                <a:cs typeface="Open Sans Light"/>
              </a:rPr>
              <a:t>Focusing on profitability will solve Amazons current financial stability problems.</a:t>
            </a:r>
            <a:endParaRPr lang="en-US" sz="1200">
              <a:solidFill>
                <a:schemeClr val="dk1"/>
              </a:solidFill>
            </a:endParaRPr>
          </a:p>
          <a:p>
            <a:pPr marL="171450" indent="-171450">
              <a:buChar char="•"/>
            </a:pPr>
            <a:endParaRPr lang="en-US" sz="900">
              <a:solidFill>
                <a:schemeClr val="dk1"/>
              </a:solidFill>
              <a:latin typeface="Open Sans Light"/>
              <a:ea typeface="Open Sans Light"/>
              <a:cs typeface="Open Sans Light"/>
            </a:endParaRPr>
          </a:p>
        </p:txBody>
      </p:sp>
      <p:sp>
        <p:nvSpPr>
          <p:cNvPr id="11" name="Google Shape;466;p46">
            <a:extLst>
              <a:ext uri="{FF2B5EF4-FFF2-40B4-BE49-F238E27FC236}">
                <a16:creationId xmlns:a16="http://schemas.microsoft.com/office/drawing/2014/main" xmlns="" id="{E4457851-E2FB-A6A1-1CDF-1CE7B174A14C}"/>
              </a:ext>
            </a:extLst>
          </p:cNvPr>
          <p:cNvSpPr txBox="1"/>
          <p:nvPr/>
        </p:nvSpPr>
        <p:spPr>
          <a:xfrm>
            <a:off x="2522390" y="1560947"/>
            <a:ext cx="1679113" cy="1602001"/>
          </a:xfrm>
          <a:prstGeom prst="rect">
            <a:avLst/>
          </a:prstGeom>
          <a:noFill/>
          <a:ln>
            <a:noFill/>
          </a:ln>
        </p:spPr>
        <p:txBody>
          <a:bodyPr spcFirstLastPara="1" wrap="square" lIns="91425" tIns="91425" rIns="91425" bIns="91425" anchor="t" anchorCtr="0">
            <a:noAutofit/>
          </a:bodyPr>
          <a:lstStyle/>
          <a:p>
            <a:pPr marL="171450" indent="-171450">
              <a:buChar char="•"/>
            </a:pPr>
            <a:r>
              <a:rPr lang="en-US" sz="900">
                <a:solidFill>
                  <a:schemeClr val="dk1"/>
                </a:solidFill>
                <a:latin typeface="Open Sans Light"/>
                <a:ea typeface="Open Sans Light"/>
                <a:cs typeface="Open Sans Light"/>
              </a:rPr>
              <a:t>Revenue stability as expanding further into nonbook categories can reduce dependence on specific product categories</a:t>
            </a:r>
            <a:endParaRPr lang="en-US" sz="1200">
              <a:solidFill>
                <a:schemeClr val="dk1"/>
              </a:solidFill>
              <a:ea typeface="Open Sans Light"/>
            </a:endParaRPr>
          </a:p>
          <a:p>
            <a:pPr marL="171450" indent="-171450">
              <a:buChar char="•"/>
            </a:pPr>
            <a:r>
              <a:rPr lang="en-US" sz="900">
                <a:solidFill>
                  <a:schemeClr val="dk1"/>
                </a:solidFill>
                <a:latin typeface="Open Sans Light"/>
                <a:ea typeface="Open Sans Light"/>
                <a:cs typeface="Open Sans Light"/>
              </a:rPr>
              <a:t>Stable financial performance. </a:t>
            </a:r>
            <a:endParaRPr lang="en-US" sz="1200">
              <a:solidFill>
                <a:schemeClr val="dk1"/>
              </a:solidFill>
              <a:ea typeface="Open Sans Light"/>
            </a:endParaRPr>
          </a:p>
          <a:p>
            <a:pPr marL="171450" indent="-171450">
              <a:buChar char="•"/>
            </a:pPr>
            <a:r>
              <a:rPr lang="en-US" sz="900">
                <a:solidFill>
                  <a:schemeClr val="dk1"/>
                </a:solidFill>
                <a:latin typeface="Open Sans Light"/>
                <a:ea typeface="Open Sans Light"/>
                <a:cs typeface="Open Sans Light"/>
              </a:rPr>
              <a:t>Allows Amazon to capture new markets.</a:t>
            </a:r>
            <a:endParaRPr lang="en-US" sz="1200">
              <a:solidFill>
                <a:schemeClr val="dk1"/>
              </a:solidFill>
            </a:endParaRPr>
          </a:p>
          <a:p>
            <a:pPr marL="171450" indent="-171450">
              <a:buChar char="•"/>
            </a:pPr>
            <a:endParaRPr lang="en-US" sz="900">
              <a:solidFill>
                <a:schemeClr val="dk1"/>
              </a:solidFill>
              <a:latin typeface="Open Sans Light"/>
              <a:ea typeface="Open Sans Light"/>
              <a:cs typeface="Open Sans Light"/>
            </a:endParaRPr>
          </a:p>
        </p:txBody>
      </p:sp>
      <p:sp>
        <p:nvSpPr>
          <p:cNvPr id="14" name="Google Shape;466;p46">
            <a:extLst>
              <a:ext uri="{FF2B5EF4-FFF2-40B4-BE49-F238E27FC236}">
                <a16:creationId xmlns:a16="http://schemas.microsoft.com/office/drawing/2014/main" xmlns="" id="{BFA63909-FF1A-40ED-C815-E4D762966489}"/>
              </a:ext>
            </a:extLst>
          </p:cNvPr>
          <p:cNvSpPr txBox="1"/>
          <p:nvPr/>
        </p:nvSpPr>
        <p:spPr>
          <a:xfrm>
            <a:off x="797107" y="1560946"/>
            <a:ext cx="1722915" cy="1602001"/>
          </a:xfrm>
          <a:prstGeom prst="rect">
            <a:avLst/>
          </a:prstGeom>
          <a:noFill/>
          <a:ln>
            <a:noFill/>
          </a:ln>
        </p:spPr>
        <p:txBody>
          <a:bodyPr spcFirstLastPara="1" wrap="square" lIns="91425" tIns="91425" rIns="91425" bIns="91425" anchor="t" anchorCtr="0">
            <a:noAutofit/>
          </a:bodyPr>
          <a:lstStyle/>
          <a:p>
            <a:pPr marL="171450" indent="-171450">
              <a:buChar char="•"/>
            </a:pPr>
            <a:r>
              <a:rPr lang="en-US" sz="900">
                <a:solidFill>
                  <a:schemeClr val="dk1"/>
                </a:solidFill>
                <a:latin typeface="Open Sans Light"/>
                <a:ea typeface="Open Sans Light"/>
                <a:cs typeface="Open Sans Light"/>
              </a:rPr>
              <a:t>Omnichannel capabilities</a:t>
            </a:r>
            <a:endParaRPr lang="en-US" sz="1200">
              <a:solidFill>
                <a:schemeClr val="dk1"/>
              </a:solidFill>
              <a:ea typeface="Open Sans Light"/>
            </a:endParaRPr>
          </a:p>
          <a:p>
            <a:pPr marL="171450" indent="-171450">
              <a:buChar char="•"/>
            </a:pPr>
            <a:r>
              <a:rPr lang="en-US" sz="900">
                <a:solidFill>
                  <a:schemeClr val="dk1"/>
                </a:solidFill>
                <a:latin typeface="Open Sans Light"/>
                <a:ea typeface="Open Sans Light"/>
                <a:cs typeface="Open Sans Light"/>
              </a:rPr>
              <a:t>Expanding Brand presence</a:t>
            </a:r>
            <a:endParaRPr lang="en-US" sz="1200">
              <a:solidFill>
                <a:schemeClr val="dk1"/>
              </a:solidFill>
              <a:ea typeface="Open Sans Light"/>
            </a:endParaRPr>
          </a:p>
          <a:p>
            <a:pPr marL="171450" indent="-171450">
              <a:buChar char="•"/>
            </a:pPr>
            <a:r>
              <a:rPr lang="en-US" sz="900">
                <a:solidFill>
                  <a:schemeClr val="dk1"/>
                </a:solidFill>
                <a:latin typeface="Open Sans Light"/>
                <a:ea typeface="Open Sans Light"/>
                <a:cs typeface="Open Sans Light"/>
              </a:rPr>
              <a:t>Provides customers Last-minute shopping options vs. waiting for delivery.</a:t>
            </a:r>
          </a:p>
          <a:p>
            <a:pPr marL="171450" indent="-171450">
              <a:buChar char="•"/>
            </a:pPr>
            <a:r>
              <a:rPr lang="en-US" sz="900">
                <a:solidFill>
                  <a:schemeClr val="dk1"/>
                </a:solidFill>
                <a:latin typeface="Open Sans Light"/>
                <a:ea typeface="Open Sans Light"/>
                <a:cs typeface="Open Sans Light"/>
              </a:rPr>
              <a:t>Allow return in stores (reduces strain on logistics_</a:t>
            </a:r>
          </a:p>
          <a:p>
            <a:pPr marL="171450" indent="-171450">
              <a:buChar char="•"/>
            </a:pPr>
            <a:endParaRPr lang="en-US" sz="900">
              <a:solidFill>
                <a:schemeClr val="dk1"/>
              </a:solidFill>
              <a:latin typeface="Open Sans Light"/>
              <a:ea typeface="Open Sans Light"/>
              <a:cs typeface="Open Sans Light"/>
            </a:endParaRPr>
          </a:p>
        </p:txBody>
      </p:sp>
      <p:sp>
        <p:nvSpPr>
          <p:cNvPr id="15" name="Google Shape;466;p46">
            <a:extLst>
              <a:ext uri="{FF2B5EF4-FFF2-40B4-BE49-F238E27FC236}">
                <a16:creationId xmlns:a16="http://schemas.microsoft.com/office/drawing/2014/main" xmlns="" id="{A93DB290-7581-00D0-9433-AD129B989072}"/>
              </a:ext>
            </a:extLst>
          </p:cNvPr>
          <p:cNvSpPr txBox="1"/>
          <p:nvPr/>
        </p:nvSpPr>
        <p:spPr>
          <a:xfrm>
            <a:off x="861805" y="3545022"/>
            <a:ext cx="1511421" cy="987369"/>
          </a:xfrm>
          <a:prstGeom prst="rect">
            <a:avLst/>
          </a:prstGeom>
          <a:noFill/>
          <a:ln>
            <a:noFill/>
          </a:ln>
        </p:spPr>
        <p:txBody>
          <a:bodyPr spcFirstLastPara="1" wrap="square" lIns="91425" tIns="91425" rIns="91425" bIns="91425" anchor="t" anchorCtr="0">
            <a:noAutofit/>
          </a:bodyPr>
          <a:lstStyle/>
          <a:p>
            <a:pPr marL="171450" indent="-171450">
              <a:buChar char="•"/>
            </a:pPr>
            <a:r>
              <a:rPr lang="en-US" sz="900">
                <a:solidFill>
                  <a:schemeClr val="dk1"/>
                </a:solidFill>
                <a:latin typeface="Open Sans Light"/>
                <a:ea typeface="Open Sans Light"/>
                <a:cs typeface="Open Sans Light"/>
              </a:rPr>
              <a:t>High fixed costs and expenses. </a:t>
            </a:r>
            <a:endParaRPr lang="en-US" sz="1200">
              <a:solidFill>
                <a:schemeClr val="dk1"/>
              </a:solidFill>
              <a:ea typeface="Open Sans Light"/>
            </a:endParaRPr>
          </a:p>
          <a:p>
            <a:pPr marL="171450" indent="-171450">
              <a:buChar char="•"/>
            </a:pPr>
            <a:r>
              <a:rPr lang="en-US" sz="900">
                <a:solidFill>
                  <a:schemeClr val="dk1"/>
                </a:solidFill>
                <a:latin typeface="Open Sans Light"/>
                <a:ea typeface="Open Sans Light"/>
                <a:cs typeface="Open Sans Light"/>
              </a:rPr>
              <a:t>The focus of online retail is shifted</a:t>
            </a:r>
            <a:endParaRPr lang="en-US" sz="1200">
              <a:solidFill>
                <a:schemeClr val="dk1"/>
              </a:solidFill>
              <a:ea typeface="Open Sans Light"/>
            </a:endParaRPr>
          </a:p>
          <a:p>
            <a:pPr marL="171450" indent="-171450">
              <a:buChar char="•"/>
            </a:pPr>
            <a:endParaRPr lang="en-US" sz="900">
              <a:solidFill>
                <a:schemeClr val="dk1"/>
              </a:solidFill>
              <a:latin typeface="Open Sans Light"/>
              <a:ea typeface="Open Sans Light"/>
              <a:cs typeface="Open Sans Light"/>
            </a:endParaRPr>
          </a:p>
        </p:txBody>
      </p:sp>
      <p:sp>
        <p:nvSpPr>
          <p:cNvPr id="16" name="Google Shape;466;p46">
            <a:extLst>
              <a:ext uri="{FF2B5EF4-FFF2-40B4-BE49-F238E27FC236}">
                <a16:creationId xmlns:a16="http://schemas.microsoft.com/office/drawing/2014/main" xmlns="" id="{C5C00B33-1819-CB11-9020-9CCFEFBD7BB2}"/>
              </a:ext>
            </a:extLst>
          </p:cNvPr>
          <p:cNvSpPr txBox="1"/>
          <p:nvPr/>
        </p:nvSpPr>
        <p:spPr>
          <a:xfrm>
            <a:off x="2597871" y="3512674"/>
            <a:ext cx="1511421" cy="1278511"/>
          </a:xfrm>
          <a:prstGeom prst="rect">
            <a:avLst/>
          </a:prstGeom>
          <a:noFill/>
          <a:ln>
            <a:noFill/>
          </a:ln>
        </p:spPr>
        <p:txBody>
          <a:bodyPr spcFirstLastPara="1" wrap="square" lIns="91425" tIns="91425" rIns="91425" bIns="91425" anchor="t" anchorCtr="0">
            <a:noAutofit/>
          </a:bodyPr>
          <a:lstStyle/>
          <a:p>
            <a:pPr marL="171450" indent="-171450">
              <a:buChar char="•"/>
            </a:pPr>
            <a:r>
              <a:rPr lang="en-US" sz="900">
                <a:solidFill>
                  <a:schemeClr val="dk1"/>
                </a:solidFill>
                <a:latin typeface="Open Sans Light"/>
                <a:ea typeface="Open Sans Light"/>
                <a:cs typeface="Open Sans Light"/>
              </a:rPr>
              <a:t>There will be increased competition and increased operational complexity. </a:t>
            </a:r>
          </a:p>
          <a:p>
            <a:pPr marL="171450" indent="-171450">
              <a:buChar char="•"/>
            </a:pPr>
            <a:endParaRPr lang="en-US" sz="900">
              <a:solidFill>
                <a:schemeClr val="dk1"/>
              </a:solidFill>
              <a:latin typeface="Open Sans Light"/>
              <a:ea typeface="Open Sans Light"/>
              <a:cs typeface="Open Sans Light"/>
            </a:endParaRPr>
          </a:p>
        </p:txBody>
      </p:sp>
      <p:sp>
        <p:nvSpPr>
          <p:cNvPr id="17" name="Google Shape;464;p46">
            <a:extLst>
              <a:ext uri="{FF2B5EF4-FFF2-40B4-BE49-F238E27FC236}">
                <a16:creationId xmlns:a16="http://schemas.microsoft.com/office/drawing/2014/main" xmlns="" id="{ABD69BF4-FD51-D243-DE40-1B67F18B0FD9}"/>
              </a:ext>
            </a:extLst>
          </p:cNvPr>
          <p:cNvSpPr txBox="1"/>
          <p:nvPr/>
        </p:nvSpPr>
        <p:spPr>
          <a:xfrm>
            <a:off x="4304728" y="3515176"/>
            <a:ext cx="1577129" cy="1268700"/>
          </a:xfrm>
          <a:prstGeom prst="rect">
            <a:avLst/>
          </a:prstGeom>
          <a:noFill/>
          <a:ln>
            <a:noFill/>
          </a:ln>
        </p:spPr>
        <p:txBody>
          <a:bodyPr spcFirstLastPara="1" wrap="square" lIns="91425" tIns="91425" rIns="91425" bIns="91425" anchor="t" anchorCtr="0">
            <a:noAutofit/>
          </a:bodyPr>
          <a:lstStyle/>
          <a:p>
            <a:pPr marL="171450" indent="-171450">
              <a:buChar char="•"/>
            </a:pPr>
            <a:r>
              <a:rPr lang="en-US" sz="900">
                <a:solidFill>
                  <a:schemeClr val="dk1"/>
                </a:solidFill>
                <a:latin typeface="Open Sans Light"/>
                <a:ea typeface="Open Sans Light"/>
                <a:cs typeface="Open Sans Light"/>
              </a:rPr>
              <a:t>Cost cutting could impact customer experience and satisfaction. </a:t>
            </a:r>
            <a:endParaRPr lang="en-US">
              <a:solidFill>
                <a:schemeClr val="dk1"/>
              </a:solidFill>
            </a:endParaRPr>
          </a:p>
          <a:p>
            <a:pPr marL="171450" indent="-171450">
              <a:buChar char="•"/>
            </a:pPr>
            <a:r>
              <a:rPr lang="en-US" sz="900">
                <a:solidFill>
                  <a:schemeClr val="dk1"/>
                </a:solidFill>
                <a:latin typeface="Open Sans Light"/>
                <a:ea typeface="Open Sans Light"/>
                <a:cs typeface="Open Sans Light"/>
              </a:rPr>
              <a:t>This might also limit innovative investments</a:t>
            </a:r>
            <a:endParaRPr lang="en-US">
              <a:solidFill>
                <a:schemeClr val="dk1"/>
              </a:solidFill>
            </a:endParaRPr>
          </a:p>
        </p:txBody>
      </p:sp>
    </p:spTree>
    <p:extLst>
      <p:ext uri="{BB962C8B-B14F-4D97-AF65-F5344CB8AC3E}">
        <p14:creationId xmlns:p14="http://schemas.microsoft.com/office/powerpoint/2010/main" val="2853630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2">
          <a:extLst>
            <a:ext uri="{FF2B5EF4-FFF2-40B4-BE49-F238E27FC236}">
              <a16:creationId xmlns:a16="http://schemas.microsoft.com/office/drawing/2014/main" xmlns="" id="{9471BFF6-CB33-9204-2652-0EDA966D77E3}"/>
            </a:ext>
          </a:extLst>
        </p:cNvPr>
        <p:cNvGrpSpPr/>
        <p:nvPr/>
      </p:nvGrpSpPr>
      <p:grpSpPr>
        <a:xfrm>
          <a:off x="0" y="0"/>
          <a:ext cx="0" cy="0"/>
          <a:chOff x="0" y="0"/>
          <a:chExt cx="0" cy="0"/>
        </a:xfrm>
      </p:grpSpPr>
      <p:sp>
        <p:nvSpPr>
          <p:cNvPr id="393" name="Google Shape;393;p43">
            <a:extLst>
              <a:ext uri="{FF2B5EF4-FFF2-40B4-BE49-F238E27FC236}">
                <a16:creationId xmlns:a16="http://schemas.microsoft.com/office/drawing/2014/main" xmlns="" id="{2F661F1D-0470-D292-5653-365DCBF7F8B2}"/>
              </a:ext>
            </a:extLst>
          </p:cNvPr>
          <p:cNvSpPr txBox="1">
            <a:spLocks noGrp="1"/>
          </p:cNvSpPr>
          <p:nvPr>
            <p:ph type="ctrTitle"/>
          </p:nvPr>
        </p:nvSpPr>
        <p:spPr>
          <a:xfrm flipH="1">
            <a:off x="3463381" y="2214499"/>
            <a:ext cx="3181578" cy="1921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a:solidFill>
                  <a:schemeClr val="lt1"/>
                </a:solidFill>
              </a:rPr>
              <a:t>Recommendations</a:t>
            </a:r>
            <a:endParaRPr sz="2800">
              <a:solidFill>
                <a:schemeClr val="lt1"/>
              </a:solidFill>
            </a:endParaRPr>
          </a:p>
        </p:txBody>
      </p:sp>
      <p:sp>
        <p:nvSpPr>
          <p:cNvPr id="394" name="Google Shape;394;p43">
            <a:extLst>
              <a:ext uri="{FF2B5EF4-FFF2-40B4-BE49-F238E27FC236}">
                <a16:creationId xmlns:a16="http://schemas.microsoft.com/office/drawing/2014/main" xmlns="" id="{6E0B44C6-C841-86F8-F628-69340BB04798}"/>
              </a:ext>
            </a:extLst>
          </p:cNvPr>
          <p:cNvSpPr txBox="1">
            <a:spLocks noGrp="1"/>
          </p:cNvSpPr>
          <p:nvPr>
            <p:ph type="title" idx="2"/>
          </p:nvPr>
        </p:nvSpPr>
        <p:spPr>
          <a:xfrm flipH="1">
            <a:off x="-938744" y="2433687"/>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lt1"/>
                </a:solidFill>
              </a:rPr>
              <a:t>0</a:t>
            </a:r>
            <a:r>
              <a:rPr lang="en-US">
                <a:solidFill>
                  <a:schemeClr val="lt1"/>
                </a:solidFill>
              </a:rPr>
              <a:t>6</a:t>
            </a:r>
            <a:endParaRPr>
              <a:solidFill>
                <a:schemeClr val="lt1"/>
              </a:solidFill>
            </a:endParaRPr>
          </a:p>
        </p:txBody>
      </p:sp>
    </p:spTree>
    <p:extLst>
      <p:ext uri="{BB962C8B-B14F-4D97-AF65-F5344CB8AC3E}">
        <p14:creationId xmlns:p14="http://schemas.microsoft.com/office/powerpoint/2010/main" val="3228841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9"/>
        <p:cNvGrpSpPr/>
        <p:nvPr/>
      </p:nvGrpSpPr>
      <p:grpSpPr>
        <a:xfrm>
          <a:off x="0" y="0"/>
          <a:ext cx="0" cy="0"/>
          <a:chOff x="0" y="0"/>
          <a:chExt cx="0" cy="0"/>
        </a:xfrm>
      </p:grpSpPr>
      <p:pic>
        <p:nvPicPr>
          <p:cNvPr id="491" name="Google Shape;491;p47"/>
          <p:cNvPicPr preferRelativeResize="0"/>
          <p:nvPr/>
        </p:nvPicPr>
        <p:blipFill rotWithShape="1">
          <a:blip r:embed="rId3">
            <a:alphaModFix/>
          </a:blip>
          <a:srcRect l="6359" t="71171" r="74191"/>
          <a:stretch/>
        </p:blipFill>
        <p:spPr>
          <a:xfrm>
            <a:off x="996619" y="1256991"/>
            <a:ext cx="1001585" cy="876368"/>
          </a:xfrm>
          <a:prstGeom prst="rect">
            <a:avLst/>
          </a:prstGeom>
          <a:noFill/>
          <a:ln>
            <a:noFill/>
          </a:ln>
        </p:spPr>
      </p:pic>
      <p:pic>
        <p:nvPicPr>
          <p:cNvPr id="492" name="Google Shape;492;p47"/>
          <p:cNvPicPr preferRelativeResize="0"/>
          <p:nvPr/>
        </p:nvPicPr>
        <p:blipFill rotWithShape="1">
          <a:blip r:embed="rId3">
            <a:alphaModFix/>
          </a:blip>
          <a:srcRect l="25017" t="39261" r="55633" b="32057"/>
          <a:stretch/>
        </p:blipFill>
        <p:spPr>
          <a:xfrm>
            <a:off x="3947425" y="1290058"/>
            <a:ext cx="1001585" cy="854802"/>
          </a:xfrm>
          <a:prstGeom prst="rect">
            <a:avLst/>
          </a:prstGeom>
          <a:noFill/>
          <a:ln>
            <a:noFill/>
          </a:ln>
        </p:spPr>
      </p:pic>
      <p:pic>
        <p:nvPicPr>
          <p:cNvPr id="494" name="Google Shape;494;p47"/>
          <p:cNvPicPr preferRelativeResize="0"/>
          <p:nvPr/>
        </p:nvPicPr>
        <p:blipFill rotWithShape="1">
          <a:blip r:embed="rId3">
            <a:alphaModFix/>
          </a:blip>
          <a:srcRect l="53925" t="71269" r="26692"/>
          <a:stretch/>
        </p:blipFill>
        <p:spPr>
          <a:xfrm>
            <a:off x="6750582" y="1308098"/>
            <a:ext cx="904538" cy="844019"/>
          </a:xfrm>
          <a:prstGeom prst="rect">
            <a:avLst/>
          </a:prstGeom>
          <a:noFill/>
          <a:ln>
            <a:noFill/>
          </a:ln>
        </p:spPr>
      </p:pic>
      <p:sp>
        <p:nvSpPr>
          <p:cNvPr id="495" name="Google Shape;495;p47"/>
          <p:cNvSpPr txBox="1"/>
          <p:nvPr/>
        </p:nvSpPr>
        <p:spPr>
          <a:xfrm>
            <a:off x="992076" y="1372108"/>
            <a:ext cx="1004044" cy="717922"/>
          </a:xfrm>
          <a:prstGeom prst="rect">
            <a:avLst/>
          </a:prstGeom>
          <a:noFill/>
          <a:ln>
            <a:noFill/>
          </a:ln>
        </p:spPr>
        <p:txBody>
          <a:bodyPr spcFirstLastPara="1" wrap="square" lIns="91425" tIns="91425" rIns="91425" bIns="91425" anchor="t" anchorCtr="0">
            <a:noAutofit/>
          </a:bodyPr>
          <a:lstStyle/>
          <a:p>
            <a:pPr algn="ctr"/>
            <a:r>
              <a:rPr lang="es" sz="900" err="1">
                <a:solidFill>
                  <a:schemeClr val="lt1"/>
                </a:solidFill>
                <a:latin typeface="DM Serif Display"/>
                <a:sym typeface="DM Serif Display"/>
              </a:rPr>
              <a:t>Diversification</a:t>
            </a:r>
            <a:r>
              <a:rPr lang="es" sz="900">
                <a:solidFill>
                  <a:schemeClr val="lt1"/>
                </a:solidFill>
                <a:latin typeface="DM Serif Display"/>
                <a:sym typeface="DM Serif Display"/>
              </a:rPr>
              <a:t> </a:t>
            </a:r>
            <a:r>
              <a:rPr lang="es" sz="900" err="1">
                <a:solidFill>
                  <a:schemeClr val="lt1"/>
                </a:solidFill>
                <a:latin typeface="DM Serif Display"/>
                <a:sym typeface="DM Serif Display"/>
              </a:rPr>
              <a:t>of</a:t>
            </a:r>
            <a:r>
              <a:rPr lang="es" sz="900">
                <a:solidFill>
                  <a:schemeClr val="lt1"/>
                </a:solidFill>
                <a:latin typeface="DM Serif Display"/>
                <a:sym typeface="DM Serif Display"/>
              </a:rPr>
              <a:t> </a:t>
            </a:r>
            <a:r>
              <a:rPr lang="es" sz="900" err="1">
                <a:solidFill>
                  <a:schemeClr val="lt1"/>
                </a:solidFill>
                <a:latin typeface="DM Serif Display"/>
                <a:sym typeface="DM Serif Display"/>
              </a:rPr>
              <a:t>Revenue</a:t>
            </a:r>
            <a:endParaRPr lang="en-US" sz="900" err="1">
              <a:solidFill>
                <a:schemeClr val="lt1"/>
              </a:solidFill>
              <a:sym typeface="DM Serif Display"/>
            </a:endParaRPr>
          </a:p>
          <a:p>
            <a:pPr algn="ctr"/>
            <a:r>
              <a:rPr lang="es" sz="900">
                <a:solidFill>
                  <a:schemeClr val="lt1"/>
                </a:solidFill>
                <a:latin typeface="DM Serif Display"/>
                <a:sym typeface="DM Serif Display"/>
              </a:rPr>
              <a:t> </a:t>
            </a:r>
            <a:r>
              <a:rPr lang="es" sz="900" err="1">
                <a:solidFill>
                  <a:schemeClr val="lt1"/>
                </a:solidFill>
                <a:latin typeface="DM Serif Display"/>
                <a:sym typeface="DM Serif Display"/>
              </a:rPr>
              <a:t>Streams</a:t>
            </a:r>
            <a:endParaRPr lang="en-US" sz="900" err="1">
              <a:solidFill>
                <a:schemeClr val="lt1"/>
              </a:solidFill>
            </a:endParaRPr>
          </a:p>
        </p:txBody>
      </p:sp>
      <p:sp>
        <p:nvSpPr>
          <p:cNvPr id="496" name="Google Shape;496;p47"/>
          <p:cNvSpPr txBox="1"/>
          <p:nvPr/>
        </p:nvSpPr>
        <p:spPr>
          <a:xfrm>
            <a:off x="3934618" y="1331025"/>
            <a:ext cx="1014827" cy="868884"/>
          </a:xfrm>
          <a:prstGeom prst="rect">
            <a:avLst/>
          </a:prstGeom>
          <a:noFill/>
          <a:ln>
            <a:noFill/>
          </a:ln>
        </p:spPr>
        <p:txBody>
          <a:bodyPr spcFirstLastPara="1" wrap="square" lIns="91425" tIns="91425" rIns="91425" bIns="91425" anchor="t" anchorCtr="0">
            <a:noAutofit/>
          </a:bodyPr>
          <a:lstStyle/>
          <a:p>
            <a:pPr algn="ctr"/>
            <a:r>
              <a:rPr lang="es" sz="900" err="1">
                <a:solidFill>
                  <a:schemeClr val="lt1"/>
                </a:solidFill>
                <a:latin typeface="DM Serif Display"/>
                <a:sym typeface="DM Serif Display"/>
              </a:rPr>
              <a:t>Enhanced</a:t>
            </a:r>
            <a:r>
              <a:rPr lang="es" sz="900">
                <a:solidFill>
                  <a:schemeClr val="lt1"/>
                </a:solidFill>
                <a:latin typeface="DM Serif Display"/>
                <a:sym typeface="DM Serif Display"/>
              </a:rPr>
              <a:t> </a:t>
            </a:r>
            <a:endParaRPr lang="en-US" sz="900" err="1">
              <a:solidFill>
                <a:schemeClr val="lt1"/>
              </a:solidFill>
              <a:sym typeface="DM Serif Display"/>
            </a:endParaRPr>
          </a:p>
          <a:p>
            <a:pPr algn="ctr"/>
            <a:r>
              <a:rPr lang="es" sz="900">
                <a:solidFill>
                  <a:schemeClr val="lt1"/>
                </a:solidFill>
                <a:latin typeface="DM Serif Display"/>
                <a:sym typeface="DM Serif Display"/>
              </a:rPr>
              <a:t>Marketing &amp;  </a:t>
            </a:r>
            <a:r>
              <a:rPr lang="es" sz="900" err="1">
                <a:solidFill>
                  <a:schemeClr val="lt1"/>
                </a:solidFill>
                <a:latin typeface="DM Serif Display"/>
                <a:sym typeface="DM Serif Display"/>
              </a:rPr>
              <a:t>Promotional</a:t>
            </a:r>
            <a:r>
              <a:rPr lang="es" sz="900">
                <a:solidFill>
                  <a:schemeClr val="lt1"/>
                </a:solidFill>
                <a:latin typeface="DM Serif Display"/>
                <a:sym typeface="DM Serif Display"/>
              </a:rPr>
              <a:t> </a:t>
            </a:r>
            <a:endParaRPr lang="en-US" sz="900">
              <a:solidFill>
                <a:schemeClr val="lt1"/>
              </a:solidFill>
              <a:sym typeface="DM Serif Display"/>
            </a:endParaRPr>
          </a:p>
          <a:p>
            <a:pPr algn="ctr"/>
            <a:r>
              <a:rPr lang="es" sz="900" err="1">
                <a:solidFill>
                  <a:schemeClr val="lt1"/>
                </a:solidFill>
                <a:latin typeface="DM Serif Display"/>
                <a:sym typeface="DM Serif Display"/>
              </a:rPr>
              <a:t>Strategies</a:t>
            </a:r>
            <a:endParaRPr lang="en-US" sz="900" err="1">
              <a:solidFill>
                <a:schemeClr val="lt1"/>
              </a:solidFill>
            </a:endParaRPr>
          </a:p>
        </p:txBody>
      </p:sp>
      <p:sp>
        <p:nvSpPr>
          <p:cNvPr id="497" name="Google Shape;497;p47"/>
          <p:cNvSpPr txBox="1"/>
          <p:nvPr/>
        </p:nvSpPr>
        <p:spPr>
          <a:xfrm>
            <a:off x="6797874" y="1411177"/>
            <a:ext cx="866366" cy="677603"/>
          </a:xfrm>
          <a:prstGeom prst="rect">
            <a:avLst/>
          </a:prstGeom>
          <a:noFill/>
          <a:ln>
            <a:noFill/>
          </a:ln>
        </p:spPr>
        <p:txBody>
          <a:bodyPr spcFirstLastPara="1" wrap="square" lIns="91425" tIns="91425" rIns="91425" bIns="91425" anchor="t" anchorCtr="0">
            <a:noAutofit/>
          </a:bodyPr>
          <a:lstStyle/>
          <a:p>
            <a:pPr algn="ctr"/>
            <a:r>
              <a:rPr lang="es" sz="900" err="1">
                <a:solidFill>
                  <a:schemeClr val="lt1"/>
                </a:solidFill>
                <a:latin typeface="DM Serif Display"/>
                <a:sym typeface="DM Serif Display"/>
              </a:rPr>
              <a:t>Strategic</a:t>
            </a:r>
            <a:r>
              <a:rPr lang="es" sz="900">
                <a:solidFill>
                  <a:schemeClr val="lt1"/>
                </a:solidFill>
                <a:latin typeface="DM Serif Display"/>
                <a:sym typeface="DM Serif Display"/>
              </a:rPr>
              <a:t> </a:t>
            </a:r>
            <a:endParaRPr lang="en-US" sz="900" err="1">
              <a:solidFill>
                <a:schemeClr val="lt1"/>
              </a:solidFill>
              <a:sym typeface="DM Serif Display"/>
            </a:endParaRPr>
          </a:p>
          <a:p>
            <a:pPr algn="ctr"/>
            <a:r>
              <a:rPr lang="es" sz="900" err="1">
                <a:solidFill>
                  <a:schemeClr val="lt1"/>
                </a:solidFill>
                <a:latin typeface="DM Serif Display"/>
                <a:sym typeface="DM Serif Display"/>
              </a:rPr>
              <a:t>Partnership</a:t>
            </a:r>
            <a:r>
              <a:rPr lang="es" sz="900">
                <a:solidFill>
                  <a:schemeClr val="lt1"/>
                </a:solidFill>
                <a:latin typeface="DM Serif Display"/>
                <a:sym typeface="DM Serif Display"/>
              </a:rPr>
              <a:t> &amp; </a:t>
            </a:r>
            <a:r>
              <a:rPr lang="es" sz="900" err="1">
                <a:solidFill>
                  <a:schemeClr val="lt1"/>
                </a:solidFill>
                <a:latin typeface="DM Serif Display"/>
                <a:sym typeface="DM Serif Display"/>
              </a:rPr>
              <a:t>Acquisitions</a:t>
            </a:r>
            <a:endParaRPr lang="en-US" sz="900">
              <a:solidFill>
                <a:schemeClr val="lt1"/>
              </a:solidFill>
            </a:endParaRPr>
          </a:p>
        </p:txBody>
      </p:sp>
      <p:sp>
        <p:nvSpPr>
          <p:cNvPr id="499" name="Google Shape;499;p47"/>
          <p:cNvSpPr txBox="1">
            <a:spLocks noGrp="1"/>
          </p:cNvSpPr>
          <p:nvPr>
            <p:ph type="ctrTitle"/>
          </p:nvPr>
        </p:nvSpPr>
        <p:spPr>
          <a:xfrm>
            <a:off x="680468" y="427493"/>
            <a:ext cx="2590904" cy="482530"/>
          </a:xfrm>
          <a:prstGeom prst="rect">
            <a:avLst/>
          </a:prstGeom>
        </p:spPr>
        <p:txBody>
          <a:bodyPr spcFirstLastPara="1" wrap="square" lIns="91425" tIns="91425" rIns="91425" bIns="91425" anchor="t" anchorCtr="0">
            <a:noAutofit/>
          </a:bodyPr>
          <a:lstStyle/>
          <a:p>
            <a:r>
              <a:rPr lang="es"/>
              <a:t>Recommendations</a:t>
            </a:r>
            <a:br>
              <a:rPr lang="es"/>
            </a:br>
            <a:endParaRPr lang="en-US" sz="1000">
              <a:solidFill>
                <a:srgbClr val="B7B7B7"/>
              </a:solidFill>
            </a:endParaRPr>
          </a:p>
        </p:txBody>
      </p:sp>
      <p:sp>
        <p:nvSpPr>
          <p:cNvPr id="3" name="TextBox 2">
            <a:extLst>
              <a:ext uri="{FF2B5EF4-FFF2-40B4-BE49-F238E27FC236}">
                <a16:creationId xmlns:a16="http://schemas.microsoft.com/office/drawing/2014/main" xmlns="" id="{44F59408-1E66-6EAE-3B12-C0395AE2453B}"/>
              </a:ext>
            </a:extLst>
          </p:cNvPr>
          <p:cNvSpPr txBox="1"/>
          <p:nvPr/>
        </p:nvSpPr>
        <p:spPr>
          <a:xfrm>
            <a:off x="6018799" y="2233960"/>
            <a:ext cx="2965329"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 sz="1000" b="1">
              <a:solidFill>
                <a:schemeClr val="dk1"/>
              </a:solidFill>
              <a:latin typeface="DM Serif Display"/>
              <a:ea typeface="Open Sans Light"/>
              <a:cs typeface="Open Sans Light"/>
            </a:endParaRPr>
          </a:p>
          <a:p>
            <a:pPr marL="171450" indent="-171450">
              <a:buFont typeface="Arial"/>
              <a:buChar char="•"/>
            </a:pPr>
            <a:r>
              <a:rPr lang="es" sz="800" err="1">
                <a:latin typeface="Open Sans Light"/>
              </a:rPr>
              <a:t>Strategically</a:t>
            </a:r>
            <a:r>
              <a:rPr lang="es" sz="800">
                <a:latin typeface="Open Sans Light"/>
              </a:rPr>
              <a:t> </a:t>
            </a:r>
            <a:r>
              <a:rPr lang="es" sz="800" err="1">
                <a:latin typeface="Open Sans Light"/>
              </a:rPr>
              <a:t>partnering</a:t>
            </a:r>
            <a:r>
              <a:rPr lang="es" sz="800">
                <a:latin typeface="Open Sans Light"/>
              </a:rPr>
              <a:t> and </a:t>
            </a:r>
            <a:r>
              <a:rPr lang="es" sz="800" err="1">
                <a:latin typeface="Open Sans Light"/>
              </a:rPr>
              <a:t>acquiring</a:t>
            </a:r>
            <a:r>
              <a:rPr lang="es" sz="800">
                <a:latin typeface="Open Sans Light"/>
              </a:rPr>
              <a:t> </a:t>
            </a:r>
            <a:r>
              <a:rPr lang="es" sz="800" err="1">
                <a:latin typeface="Open Sans Light"/>
              </a:rPr>
              <a:t>additional</a:t>
            </a:r>
            <a:r>
              <a:rPr lang="es" sz="800">
                <a:latin typeface="Open Sans Light"/>
              </a:rPr>
              <a:t> </a:t>
            </a:r>
            <a:r>
              <a:rPr lang="es" sz="800" err="1">
                <a:latin typeface="Open Sans Light"/>
              </a:rPr>
              <a:t>companies</a:t>
            </a:r>
            <a:r>
              <a:rPr lang="es" sz="800">
                <a:latin typeface="Open Sans Light"/>
              </a:rPr>
              <a:t>  </a:t>
            </a:r>
            <a:r>
              <a:rPr lang="es" sz="800" err="1">
                <a:latin typeface="Open Sans Light"/>
              </a:rPr>
              <a:t>will</a:t>
            </a:r>
            <a:r>
              <a:rPr lang="es" sz="800">
                <a:latin typeface="Open Sans Light"/>
              </a:rPr>
              <a:t> </a:t>
            </a:r>
            <a:r>
              <a:rPr lang="es" sz="800" err="1">
                <a:latin typeface="Open Sans Light"/>
              </a:rPr>
              <a:t>allow</a:t>
            </a:r>
            <a:r>
              <a:rPr lang="es" sz="800">
                <a:latin typeface="Open Sans Light"/>
              </a:rPr>
              <a:t> Amazon </a:t>
            </a:r>
            <a:r>
              <a:rPr lang="es" sz="800" err="1">
                <a:latin typeface="Open Sans Light"/>
              </a:rPr>
              <a:t>to</a:t>
            </a:r>
            <a:r>
              <a:rPr lang="es" sz="800">
                <a:latin typeface="Open Sans Light"/>
              </a:rPr>
              <a:t>  </a:t>
            </a:r>
            <a:r>
              <a:rPr lang="es" sz="800" err="1">
                <a:latin typeface="Open Sans Light"/>
              </a:rPr>
              <a:t>incorporate</a:t>
            </a:r>
            <a:r>
              <a:rPr lang="es" sz="800">
                <a:latin typeface="Open Sans Light"/>
              </a:rPr>
              <a:t> and </a:t>
            </a:r>
            <a:r>
              <a:rPr lang="es" sz="800" err="1">
                <a:latin typeface="Open Sans Light"/>
              </a:rPr>
              <a:t>utilize</a:t>
            </a:r>
            <a:r>
              <a:rPr lang="es" sz="800">
                <a:latin typeface="Open Sans Light"/>
              </a:rPr>
              <a:t> </a:t>
            </a:r>
            <a:r>
              <a:rPr lang="es" sz="800" err="1">
                <a:latin typeface="Open Sans Light"/>
              </a:rPr>
              <a:t>existing</a:t>
            </a:r>
            <a:r>
              <a:rPr lang="es" sz="800">
                <a:latin typeface="Open Sans Light"/>
              </a:rPr>
              <a:t> </a:t>
            </a:r>
            <a:r>
              <a:rPr lang="es" sz="800" err="1">
                <a:latin typeface="Open Sans Light"/>
              </a:rPr>
              <a:t>technological</a:t>
            </a:r>
            <a:r>
              <a:rPr lang="es" sz="800">
                <a:latin typeface="Open Sans Light"/>
              </a:rPr>
              <a:t> </a:t>
            </a:r>
            <a:r>
              <a:rPr lang="es" sz="800" err="1">
                <a:latin typeface="Open Sans Light"/>
              </a:rPr>
              <a:t>resources</a:t>
            </a:r>
            <a:r>
              <a:rPr lang="es" sz="800">
                <a:latin typeface="Open Sans Light"/>
              </a:rPr>
              <a:t> </a:t>
            </a:r>
            <a:r>
              <a:rPr lang="es" sz="800" err="1">
                <a:latin typeface="Open Sans Light"/>
              </a:rPr>
              <a:t>to</a:t>
            </a:r>
            <a:r>
              <a:rPr lang="es" sz="800">
                <a:latin typeface="Open Sans Light"/>
              </a:rPr>
              <a:t> </a:t>
            </a:r>
            <a:r>
              <a:rPr lang="es" sz="800" err="1">
                <a:latin typeface="Open Sans Light"/>
              </a:rPr>
              <a:t>further</a:t>
            </a:r>
            <a:r>
              <a:rPr lang="es" sz="800">
                <a:latin typeface="Open Sans Light"/>
              </a:rPr>
              <a:t> </a:t>
            </a:r>
            <a:r>
              <a:rPr lang="es" sz="800" err="1">
                <a:latin typeface="Open Sans Light"/>
              </a:rPr>
              <a:t>support</a:t>
            </a:r>
            <a:r>
              <a:rPr lang="es" sz="800">
                <a:latin typeface="Open Sans Light"/>
              </a:rPr>
              <a:t> </a:t>
            </a:r>
            <a:r>
              <a:rPr lang="es" sz="800" err="1">
                <a:latin typeface="Open Sans Light"/>
              </a:rPr>
              <a:t>their</a:t>
            </a:r>
            <a:r>
              <a:rPr lang="es" sz="800">
                <a:latin typeface="Open Sans Light"/>
              </a:rPr>
              <a:t> </a:t>
            </a:r>
            <a:r>
              <a:rPr lang="es" sz="800" err="1">
                <a:latin typeface="Open Sans Light"/>
              </a:rPr>
              <a:t>growth</a:t>
            </a:r>
            <a:r>
              <a:rPr lang="es" sz="800">
                <a:latin typeface="Open Sans Light"/>
              </a:rPr>
              <a:t>. </a:t>
            </a:r>
            <a:r>
              <a:rPr lang="es" sz="800" err="1">
                <a:latin typeface="Open Sans Light"/>
              </a:rPr>
              <a:t>Through</a:t>
            </a:r>
            <a:r>
              <a:rPr lang="es" sz="800">
                <a:latin typeface="Open Sans Light"/>
              </a:rPr>
              <a:t> </a:t>
            </a:r>
            <a:r>
              <a:rPr lang="es" sz="800" err="1">
                <a:latin typeface="Open Sans Light"/>
              </a:rPr>
              <a:t>these</a:t>
            </a:r>
            <a:r>
              <a:rPr lang="es" sz="800">
                <a:latin typeface="Open Sans Light"/>
              </a:rPr>
              <a:t> </a:t>
            </a:r>
            <a:r>
              <a:rPr lang="es" sz="800" err="1">
                <a:latin typeface="Open Sans Light"/>
              </a:rPr>
              <a:t>partnerships</a:t>
            </a:r>
            <a:r>
              <a:rPr lang="es" sz="800">
                <a:latin typeface="Open Sans Light"/>
              </a:rPr>
              <a:t>, Amazon can </a:t>
            </a:r>
            <a:r>
              <a:rPr lang="es" sz="800" err="1">
                <a:latin typeface="Open Sans Light"/>
              </a:rPr>
              <a:t>increase</a:t>
            </a:r>
            <a:r>
              <a:rPr lang="es" sz="800">
                <a:latin typeface="Open Sans Light"/>
              </a:rPr>
              <a:t> </a:t>
            </a:r>
            <a:r>
              <a:rPr lang="es" sz="800" err="1">
                <a:latin typeface="Open Sans Light"/>
              </a:rPr>
              <a:t>their</a:t>
            </a:r>
            <a:r>
              <a:rPr lang="es" sz="800">
                <a:latin typeface="Open Sans Light"/>
              </a:rPr>
              <a:t> </a:t>
            </a:r>
            <a:r>
              <a:rPr lang="es" sz="800" err="1">
                <a:latin typeface="Open Sans Light"/>
              </a:rPr>
              <a:t>operations</a:t>
            </a:r>
            <a:r>
              <a:rPr lang="es" sz="800">
                <a:latin typeface="Open Sans Light"/>
              </a:rPr>
              <a:t> and global </a:t>
            </a:r>
            <a:r>
              <a:rPr lang="es" sz="800" err="1">
                <a:latin typeface="Open Sans Light"/>
              </a:rPr>
              <a:t>outreach</a:t>
            </a:r>
            <a:r>
              <a:rPr lang="es" sz="800">
                <a:latin typeface="Open Sans Light"/>
              </a:rPr>
              <a:t>.  </a:t>
            </a:r>
          </a:p>
          <a:p>
            <a:pPr marL="171450" indent="-171450">
              <a:buChar char="•"/>
            </a:pPr>
            <a:endParaRPr lang="es" sz="800">
              <a:ea typeface="Open Sans Light"/>
            </a:endParaRPr>
          </a:p>
          <a:p>
            <a:r>
              <a:rPr lang="es" sz="800" b="1" i="1" err="1">
                <a:latin typeface="Open Sans Light"/>
                <a:ea typeface="Open Sans Light"/>
              </a:rPr>
              <a:t>Limitations</a:t>
            </a:r>
            <a:r>
              <a:rPr lang="es" sz="800" b="1" i="1">
                <a:latin typeface="Open Sans Light"/>
                <a:ea typeface="Open Sans Light"/>
              </a:rPr>
              <a:t>:</a:t>
            </a:r>
            <a:endParaRPr lang="es" sz="800" b="1" i="1">
              <a:ea typeface="Open Sans Light"/>
            </a:endParaRPr>
          </a:p>
          <a:p>
            <a:pPr marL="171450" indent="-171450">
              <a:buChar char="•"/>
            </a:pPr>
            <a:r>
              <a:rPr lang="es" sz="800" i="1" err="1">
                <a:latin typeface="Open Sans Light"/>
                <a:ea typeface="Open Sans Light"/>
              </a:rPr>
              <a:t>Costs</a:t>
            </a:r>
            <a:r>
              <a:rPr lang="es" sz="800" i="1">
                <a:latin typeface="Open Sans Light"/>
                <a:ea typeface="Open Sans Light"/>
              </a:rPr>
              <a:t> </a:t>
            </a:r>
            <a:r>
              <a:rPr lang="es" sz="800" i="1" err="1">
                <a:latin typeface="Open Sans Light"/>
                <a:ea typeface="Open Sans Light"/>
              </a:rPr>
              <a:t>for</a:t>
            </a:r>
            <a:r>
              <a:rPr lang="es" sz="800" i="1">
                <a:latin typeface="Open Sans Light"/>
                <a:ea typeface="Open Sans Light"/>
              </a:rPr>
              <a:t> </a:t>
            </a:r>
            <a:r>
              <a:rPr lang="es" sz="800" i="1" err="1">
                <a:latin typeface="Open Sans Light"/>
                <a:ea typeface="Open Sans Light"/>
              </a:rPr>
              <a:t>advertising</a:t>
            </a:r>
            <a:r>
              <a:rPr lang="es" sz="800" i="1">
                <a:latin typeface="Open Sans Light"/>
                <a:ea typeface="Open Sans Light"/>
              </a:rPr>
              <a:t> expenses, </a:t>
            </a:r>
            <a:r>
              <a:rPr lang="es" sz="800" i="1" err="1">
                <a:latin typeface="Open Sans Light"/>
                <a:ea typeface="Open Sans Light"/>
              </a:rPr>
              <a:t>promotional</a:t>
            </a:r>
            <a:r>
              <a:rPr lang="es" sz="800" i="1">
                <a:latin typeface="Open Sans Light"/>
                <a:ea typeface="Open Sans Light"/>
              </a:rPr>
              <a:t> </a:t>
            </a:r>
            <a:r>
              <a:rPr lang="es" sz="800" i="1" err="1">
                <a:latin typeface="Open Sans Light"/>
                <a:ea typeface="Open Sans Light"/>
              </a:rPr>
              <a:t>offers</a:t>
            </a:r>
            <a:r>
              <a:rPr lang="es" sz="800" i="1">
                <a:latin typeface="Open Sans Light"/>
                <a:ea typeface="Open Sans Light"/>
              </a:rPr>
              <a:t>, and marketing </a:t>
            </a:r>
            <a:r>
              <a:rPr lang="es" sz="800" i="1" err="1">
                <a:latin typeface="Open Sans Light"/>
                <a:ea typeface="Open Sans Light"/>
              </a:rPr>
              <a:t>campaigns</a:t>
            </a:r>
            <a:r>
              <a:rPr lang="es" sz="800" i="1">
                <a:latin typeface="Open Sans Light"/>
                <a:ea typeface="Open Sans Light"/>
              </a:rPr>
              <a:t> do </a:t>
            </a:r>
            <a:r>
              <a:rPr lang="es" sz="800" i="1" err="1">
                <a:latin typeface="Open Sans Light"/>
                <a:ea typeface="Open Sans Light"/>
              </a:rPr>
              <a:t>not</a:t>
            </a:r>
            <a:r>
              <a:rPr lang="es" sz="800" i="1">
                <a:latin typeface="Open Sans Light"/>
                <a:ea typeface="Open Sans Light"/>
              </a:rPr>
              <a:t> </a:t>
            </a:r>
            <a:r>
              <a:rPr lang="es" sz="800" i="1" err="1">
                <a:latin typeface="Open Sans Light"/>
                <a:ea typeface="Open Sans Light"/>
              </a:rPr>
              <a:t>guarantee</a:t>
            </a:r>
            <a:r>
              <a:rPr lang="es" sz="800" i="1">
                <a:latin typeface="Open Sans Light"/>
                <a:ea typeface="Open Sans Light"/>
              </a:rPr>
              <a:t> </a:t>
            </a:r>
            <a:r>
              <a:rPr lang="es" sz="800" i="1" err="1">
                <a:latin typeface="Open Sans Light"/>
                <a:ea typeface="Open Sans Light"/>
              </a:rPr>
              <a:t>return</a:t>
            </a:r>
            <a:r>
              <a:rPr lang="es" sz="800" i="1">
                <a:latin typeface="Open Sans Light"/>
                <a:ea typeface="Open Sans Light"/>
              </a:rPr>
              <a:t> </a:t>
            </a:r>
            <a:r>
              <a:rPr lang="es" sz="800" i="1" err="1">
                <a:latin typeface="Open Sans Light"/>
                <a:ea typeface="Open Sans Light"/>
              </a:rPr>
              <a:t>on</a:t>
            </a:r>
            <a:r>
              <a:rPr lang="es" sz="800" i="1">
                <a:latin typeface="Open Sans Light"/>
                <a:ea typeface="Open Sans Light"/>
              </a:rPr>
              <a:t> </a:t>
            </a:r>
            <a:r>
              <a:rPr lang="es" sz="800" i="1" err="1">
                <a:latin typeface="Open Sans Light"/>
                <a:ea typeface="Open Sans Light"/>
              </a:rPr>
              <a:t>investments</a:t>
            </a:r>
            <a:endParaRPr lang="es" sz="800" i="1">
              <a:latin typeface="Open Sans Light"/>
              <a:ea typeface="Open Sans Light"/>
            </a:endParaRPr>
          </a:p>
          <a:p>
            <a:pPr marL="171450" indent="-171450">
              <a:buChar char="•"/>
            </a:pPr>
            <a:r>
              <a:rPr lang="es" sz="800" i="1" err="1">
                <a:latin typeface="Open Sans Light"/>
                <a:ea typeface="Open Sans Light"/>
                <a:cs typeface="Open Sans Light"/>
              </a:rPr>
              <a:t>Over-reliance</a:t>
            </a:r>
            <a:r>
              <a:rPr lang="es" sz="800" i="1">
                <a:latin typeface="Open Sans Light"/>
                <a:ea typeface="Open Sans Light"/>
                <a:cs typeface="Open Sans Light"/>
              </a:rPr>
              <a:t> </a:t>
            </a:r>
            <a:r>
              <a:rPr lang="es" sz="800" i="1" err="1">
                <a:latin typeface="Open Sans Light"/>
                <a:ea typeface="Open Sans Light"/>
                <a:cs typeface="Open Sans Light"/>
              </a:rPr>
              <a:t>on</a:t>
            </a:r>
            <a:r>
              <a:rPr lang="es" sz="800" i="1">
                <a:latin typeface="Open Sans Light"/>
                <a:ea typeface="Open Sans Light"/>
                <a:cs typeface="Open Sans Light"/>
              </a:rPr>
              <a:t> </a:t>
            </a:r>
            <a:r>
              <a:rPr lang="es" sz="800" i="1" err="1">
                <a:latin typeface="Open Sans Light"/>
                <a:ea typeface="Open Sans Light"/>
                <a:cs typeface="Open Sans Light"/>
              </a:rPr>
              <a:t>promotional</a:t>
            </a:r>
            <a:r>
              <a:rPr lang="es" sz="800" i="1">
                <a:latin typeface="Open Sans Light"/>
                <a:ea typeface="Open Sans Light"/>
                <a:cs typeface="Open Sans Light"/>
              </a:rPr>
              <a:t> </a:t>
            </a:r>
            <a:r>
              <a:rPr lang="es" sz="800" i="1" err="1">
                <a:latin typeface="Open Sans Light"/>
                <a:ea typeface="Open Sans Light"/>
                <a:cs typeface="Open Sans Light"/>
              </a:rPr>
              <a:t>offers</a:t>
            </a:r>
            <a:r>
              <a:rPr lang="es" sz="800" i="1">
                <a:latin typeface="Open Sans Light"/>
                <a:ea typeface="Open Sans Light"/>
                <a:cs typeface="Open Sans Light"/>
              </a:rPr>
              <a:t> and </a:t>
            </a:r>
            <a:r>
              <a:rPr lang="es" sz="800" i="1" err="1">
                <a:latin typeface="Open Sans Light"/>
                <a:ea typeface="Open Sans Light"/>
                <a:cs typeface="Open Sans Light"/>
              </a:rPr>
              <a:t>discounts</a:t>
            </a:r>
            <a:r>
              <a:rPr lang="es" sz="800" i="1">
                <a:latin typeface="Open Sans Light"/>
                <a:ea typeface="Open Sans Light"/>
                <a:cs typeface="Open Sans Light"/>
              </a:rPr>
              <a:t> can </a:t>
            </a:r>
            <a:r>
              <a:rPr lang="es" sz="800" i="1" err="1">
                <a:latin typeface="Open Sans Light"/>
                <a:ea typeface="Open Sans Light"/>
                <a:cs typeface="Open Sans Light"/>
              </a:rPr>
              <a:t>create</a:t>
            </a:r>
            <a:r>
              <a:rPr lang="es" sz="800" i="1">
                <a:latin typeface="Open Sans Light"/>
                <a:ea typeface="Open Sans Light"/>
                <a:cs typeface="Open Sans Light"/>
              </a:rPr>
              <a:t> a </a:t>
            </a:r>
            <a:r>
              <a:rPr lang="es" sz="800" i="1" err="1">
                <a:latin typeface="Open Sans Light"/>
                <a:ea typeface="Open Sans Light"/>
                <a:cs typeface="Open Sans Light"/>
              </a:rPr>
              <a:t>customer</a:t>
            </a:r>
            <a:r>
              <a:rPr lang="es" sz="800" i="1">
                <a:latin typeface="Open Sans Light"/>
                <a:ea typeface="Open Sans Light"/>
                <a:cs typeface="Open Sans Light"/>
              </a:rPr>
              <a:t> base </a:t>
            </a:r>
            <a:r>
              <a:rPr lang="es" sz="800" i="1" err="1">
                <a:latin typeface="Open Sans Light"/>
                <a:ea typeface="Open Sans Light"/>
                <a:cs typeface="Open Sans Light"/>
              </a:rPr>
              <a:t>that</a:t>
            </a:r>
            <a:r>
              <a:rPr lang="es" sz="800" i="1">
                <a:latin typeface="Open Sans Light"/>
                <a:ea typeface="Open Sans Light"/>
                <a:cs typeface="Open Sans Light"/>
              </a:rPr>
              <a:t> </a:t>
            </a:r>
            <a:r>
              <a:rPr lang="es" sz="800" i="1" err="1">
                <a:latin typeface="Open Sans Light"/>
                <a:ea typeface="Open Sans Light"/>
                <a:cs typeface="Open Sans Light"/>
              </a:rPr>
              <a:t>expects</a:t>
            </a:r>
            <a:r>
              <a:rPr lang="es" sz="800" i="1">
                <a:latin typeface="Open Sans Light"/>
                <a:ea typeface="Open Sans Light"/>
                <a:cs typeface="Open Sans Light"/>
              </a:rPr>
              <a:t> </a:t>
            </a:r>
            <a:r>
              <a:rPr lang="es" sz="800" i="1" err="1">
                <a:latin typeface="Open Sans Light"/>
                <a:ea typeface="Open Sans Light"/>
                <a:cs typeface="Open Sans Light"/>
              </a:rPr>
              <a:t>constant</a:t>
            </a:r>
            <a:r>
              <a:rPr lang="es" sz="800" i="1">
                <a:latin typeface="Open Sans Light"/>
                <a:ea typeface="Open Sans Light"/>
                <a:cs typeface="Open Sans Light"/>
              </a:rPr>
              <a:t> </a:t>
            </a:r>
            <a:r>
              <a:rPr lang="es" sz="800" i="1" err="1">
                <a:latin typeface="Open Sans Light"/>
                <a:ea typeface="Open Sans Light"/>
                <a:cs typeface="Open Sans Light"/>
              </a:rPr>
              <a:t>deals</a:t>
            </a:r>
            <a:r>
              <a:rPr lang="es" sz="800" i="1">
                <a:latin typeface="Open Sans Light"/>
                <a:ea typeface="Open Sans Light"/>
                <a:cs typeface="Open Sans Light"/>
              </a:rPr>
              <a:t>, </a:t>
            </a:r>
            <a:r>
              <a:rPr lang="es" sz="800" i="1" err="1">
                <a:latin typeface="Open Sans Light"/>
                <a:ea typeface="Open Sans Light"/>
                <a:cs typeface="Open Sans Light"/>
              </a:rPr>
              <a:t>making</a:t>
            </a:r>
            <a:r>
              <a:rPr lang="es" sz="800" i="1">
                <a:latin typeface="Open Sans Light"/>
                <a:ea typeface="Open Sans Light"/>
                <a:cs typeface="Open Sans Light"/>
              </a:rPr>
              <a:t> </a:t>
            </a:r>
            <a:r>
              <a:rPr lang="es" sz="800" i="1" err="1">
                <a:latin typeface="Open Sans Light"/>
                <a:ea typeface="Open Sans Light"/>
                <a:cs typeface="Open Sans Light"/>
              </a:rPr>
              <a:t>it</a:t>
            </a:r>
            <a:r>
              <a:rPr lang="es" sz="800" i="1">
                <a:latin typeface="Open Sans Light"/>
                <a:ea typeface="Open Sans Light"/>
                <a:cs typeface="Open Sans Light"/>
              </a:rPr>
              <a:t> </a:t>
            </a:r>
            <a:r>
              <a:rPr lang="es" sz="800" i="1" err="1">
                <a:latin typeface="Open Sans Light"/>
                <a:ea typeface="Open Sans Light"/>
                <a:cs typeface="Open Sans Light"/>
              </a:rPr>
              <a:t>challenging</a:t>
            </a:r>
            <a:r>
              <a:rPr lang="es" sz="800" i="1">
                <a:latin typeface="Open Sans Light"/>
                <a:ea typeface="Open Sans Light"/>
                <a:cs typeface="Open Sans Light"/>
              </a:rPr>
              <a:t> </a:t>
            </a:r>
            <a:r>
              <a:rPr lang="es" sz="800" i="1" err="1">
                <a:latin typeface="Open Sans Light"/>
                <a:ea typeface="Open Sans Light"/>
                <a:cs typeface="Open Sans Light"/>
              </a:rPr>
              <a:t>to</a:t>
            </a:r>
            <a:r>
              <a:rPr lang="es" sz="800" i="1">
                <a:latin typeface="Open Sans Light"/>
                <a:ea typeface="Open Sans Light"/>
                <a:cs typeface="Open Sans Light"/>
              </a:rPr>
              <a:t> </a:t>
            </a:r>
            <a:r>
              <a:rPr lang="es" sz="800" i="1" err="1">
                <a:latin typeface="Open Sans Light"/>
                <a:ea typeface="Open Sans Light"/>
                <a:cs typeface="Open Sans Light"/>
              </a:rPr>
              <a:t>maintain</a:t>
            </a:r>
            <a:r>
              <a:rPr lang="es" sz="800" i="1">
                <a:latin typeface="Open Sans Light"/>
                <a:ea typeface="Open Sans Light"/>
                <a:cs typeface="Open Sans Light"/>
              </a:rPr>
              <a:t> </a:t>
            </a:r>
            <a:r>
              <a:rPr lang="es" sz="800" i="1" err="1">
                <a:latin typeface="Open Sans Light"/>
                <a:ea typeface="Open Sans Light"/>
                <a:cs typeface="Open Sans Light"/>
              </a:rPr>
              <a:t>profitability</a:t>
            </a:r>
            <a:r>
              <a:rPr lang="es" sz="800" i="1">
                <a:latin typeface="Open Sans Light"/>
                <a:ea typeface="Open Sans Light"/>
                <a:cs typeface="Open Sans Light"/>
              </a:rPr>
              <a:t> </a:t>
            </a:r>
            <a:r>
              <a:rPr lang="es" sz="800" i="1" err="1">
                <a:latin typeface="Open Sans Light"/>
                <a:ea typeface="Open Sans Light"/>
                <a:cs typeface="Open Sans Light"/>
              </a:rPr>
              <a:t>without</a:t>
            </a:r>
            <a:r>
              <a:rPr lang="es" sz="800" i="1">
                <a:latin typeface="Open Sans Light"/>
                <a:ea typeface="Open Sans Light"/>
                <a:cs typeface="Open Sans Light"/>
              </a:rPr>
              <a:t> </a:t>
            </a:r>
            <a:r>
              <a:rPr lang="es" sz="800" i="1" err="1">
                <a:latin typeface="Open Sans Light"/>
                <a:ea typeface="Open Sans Light"/>
                <a:cs typeface="Open Sans Light"/>
              </a:rPr>
              <a:t>sacrificing</a:t>
            </a:r>
            <a:r>
              <a:rPr lang="es" sz="800" i="1">
                <a:latin typeface="Open Sans Light"/>
                <a:ea typeface="Open Sans Light"/>
                <a:cs typeface="Open Sans Light"/>
              </a:rPr>
              <a:t> </a:t>
            </a:r>
            <a:r>
              <a:rPr lang="es" sz="800" i="1" err="1">
                <a:latin typeface="Open Sans Light"/>
                <a:ea typeface="Open Sans Light"/>
                <a:cs typeface="Open Sans Light"/>
              </a:rPr>
              <a:t>margins</a:t>
            </a:r>
            <a:endParaRPr lang="es" sz="800" i="1">
              <a:latin typeface="Open Sans Light"/>
              <a:ea typeface="Open Sans Light"/>
              <a:cs typeface="Open Sans Light"/>
            </a:endParaRPr>
          </a:p>
          <a:p>
            <a:pPr marL="171450" indent="-171450">
              <a:buChar char="•"/>
            </a:pPr>
            <a:r>
              <a:rPr lang="es" sz="800" i="1">
                <a:latin typeface="Open Sans Light"/>
                <a:ea typeface="Open Sans Light"/>
                <a:cs typeface="Open Sans Light"/>
              </a:rPr>
              <a:t>Marketing and </a:t>
            </a:r>
            <a:r>
              <a:rPr lang="es" sz="800" i="1" err="1">
                <a:latin typeface="Open Sans Light"/>
                <a:ea typeface="Open Sans Light"/>
                <a:cs typeface="Open Sans Light"/>
              </a:rPr>
              <a:t>promotional</a:t>
            </a:r>
            <a:r>
              <a:rPr lang="es" sz="800" i="1">
                <a:latin typeface="Open Sans Light"/>
                <a:ea typeface="Open Sans Light"/>
                <a:cs typeface="Open Sans Light"/>
              </a:rPr>
              <a:t> </a:t>
            </a:r>
            <a:r>
              <a:rPr lang="es" sz="800" i="1" err="1">
                <a:latin typeface="Open Sans Light"/>
                <a:ea typeface="Open Sans Light"/>
                <a:cs typeface="Open Sans Light"/>
              </a:rPr>
              <a:t>activities</a:t>
            </a:r>
            <a:r>
              <a:rPr lang="es" sz="800" i="1">
                <a:latin typeface="Open Sans Light"/>
                <a:ea typeface="Open Sans Light"/>
                <a:cs typeface="Open Sans Light"/>
              </a:rPr>
              <a:t> are </a:t>
            </a:r>
            <a:r>
              <a:rPr lang="es" sz="800" i="1" err="1">
                <a:latin typeface="Open Sans Light"/>
                <a:ea typeface="Open Sans Light"/>
                <a:cs typeface="Open Sans Light"/>
              </a:rPr>
              <a:t>subject</a:t>
            </a:r>
            <a:r>
              <a:rPr lang="es" sz="800" i="1">
                <a:latin typeface="Open Sans Light"/>
                <a:ea typeface="Open Sans Light"/>
                <a:cs typeface="Open Sans Light"/>
              </a:rPr>
              <a:t> </a:t>
            </a:r>
            <a:r>
              <a:rPr lang="es" sz="800" i="1" err="1">
                <a:latin typeface="Open Sans Light"/>
                <a:ea typeface="Open Sans Light"/>
                <a:cs typeface="Open Sans Light"/>
              </a:rPr>
              <a:t>to</a:t>
            </a:r>
            <a:r>
              <a:rPr lang="es" sz="800" i="1">
                <a:latin typeface="Open Sans Light"/>
                <a:ea typeface="Open Sans Light"/>
                <a:cs typeface="Open Sans Light"/>
              </a:rPr>
              <a:t> </a:t>
            </a:r>
            <a:r>
              <a:rPr lang="es" sz="800" i="1" err="1">
                <a:latin typeface="Open Sans Light"/>
                <a:ea typeface="Open Sans Light"/>
                <a:cs typeface="Open Sans Light"/>
              </a:rPr>
              <a:t>various</a:t>
            </a:r>
            <a:r>
              <a:rPr lang="es" sz="800" i="1">
                <a:latin typeface="Open Sans Light"/>
                <a:ea typeface="Open Sans Light"/>
                <a:cs typeface="Open Sans Light"/>
              </a:rPr>
              <a:t> </a:t>
            </a:r>
            <a:r>
              <a:rPr lang="es" sz="800" i="1" err="1">
                <a:latin typeface="Open Sans Light"/>
                <a:ea typeface="Open Sans Light"/>
                <a:cs typeface="Open Sans Light"/>
              </a:rPr>
              <a:t>regulations</a:t>
            </a:r>
            <a:r>
              <a:rPr lang="es" sz="800" i="1">
                <a:latin typeface="Open Sans Light"/>
                <a:ea typeface="Open Sans Light"/>
                <a:cs typeface="Open Sans Light"/>
              </a:rPr>
              <a:t> and </a:t>
            </a:r>
            <a:r>
              <a:rPr lang="es" sz="800" i="1" err="1">
                <a:latin typeface="Open Sans Light"/>
                <a:ea typeface="Open Sans Light"/>
                <a:cs typeface="Open Sans Light"/>
              </a:rPr>
              <a:t>restrictions</a:t>
            </a:r>
            <a:r>
              <a:rPr lang="es" sz="800" i="1">
                <a:latin typeface="Open Sans Light"/>
                <a:ea typeface="Open Sans Light"/>
                <a:cs typeface="Open Sans Light"/>
              </a:rPr>
              <a:t>, </a:t>
            </a:r>
            <a:r>
              <a:rPr lang="es" sz="800" i="1" err="1">
                <a:latin typeface="Open Sans Light"/>
                <a:ea typeface="Open Sans Light"/>
                <a:cs typeface="Open Sans Light"/>
              </a:rPr>
              <a:t>which</a:t>
            </a:r>
            <a:r>
              <a:rPr lang="es" sz="800" i="1">
                <a:latin typeface="Open Sans Light"/>
                <a:ea typeface="Open Sans Light"/>
                <a:cs typeface="Open Sans Light"/>
              </a:rPr>
              <a:t> can </a:t>
            </a:r>
            <a:r>
              <a:rPr lang="es" sz="800" i="1" err="1">
                <a:latin typeface="Open Sans Light"/>
                <a:ea typeface="Open Sans Light"/>
                <a:cs typeface="Open Sans Light"/>
              </a:rPr>
              <a:t>limit</a:t>
            </a:r>
            <a:r>
              <a:rPr lang="es" sz="800" i="1">
                <a:latin typeface="Open Sans Light"/>
                <a:ea typeface="Open Sans Light"/>
                <a:cs typeface="Open Sans Light"/>
              </a:rPr>
              <a:t> </a:t>
            </a:r>
            <a:r>
              <a:rPr lang="es" sz="800" i="1" err="1">
                <a:latin typeface="Open Sans Light"/>
                <a:ea typeface="Open Sans Light"/>
                <a:cs typeface="Open Sans Light"/>
              </a:rPr>
              <a:t>the</a:t>
            </a:r>
            <a:r>
              <a:rPr lang="es" sz="800" i="1">
                <a:latin typeface="Open Sans Light"/>
                <a:ea typeface="Open Sans Light"/>
                <a:cs typeface="Open Sans Light"/>
              </a:rPr>
              <a:t> </a:t>
            </a:r>
            <a:r>
              <a:rPr lang="es" sz="800" i="1" err="1">
                <a:latin typeface="Open Sans Light"/>
                <a:ea typeface="Open Sans Light"/>
                <a:cs typeface="Open Sans Light"/>
              </a:rPr>
              <a:t>scope</a:t>
            </a:r>
            <a:r>
              <a:rPr lang="es" sz="800" i="1">
                <a:latin typeface="Open Sans Light"/>
                <a:ea typeface="Open Sans Light"/>
                <a:cs typeface="Open Sans Light"/>
              </a:rPr>
              <a:t> and </a:t>
            </a:r>
            <a:r>
              <a:rPr lang="es" sz="800" i="1" err="1">
                <a:latin typeface="Open Sans Light"/>
                <a:ea typeface="Open Sans Light"/>
                <a:cs typeface="Open Sans Light"/>
              </a:rPr>
              <a:t>creativity</a:t>
            </a:r>
            <a:r>
              <a:rPr lang="es" sz="800" i="1">
                <a:latin typeface="Open Sans Light"/>
                <a:ea typeface="Open Sans Light"/>
                <a:cs typeface="Open Sans Light"/>
              </a:rPr>
              <a:t> </a:t>
            </a:r>
            <a:r>
              <a:rPr lang="es" sz="800" i="1" err="1">
                <a:latin typeface="Open Sans Light"/>
                <a:ea typeface="Open Sans Light"/>
                <a:cs typeface="Open Sans Light"/>
              </a:rPr>
              <a:t>of</a:t>
            </a:r>
            <a:r>
              <a:rPr lang="es" sz="800" i="1">
                <a:latin typeface="Open Sans Light"/>
                <a:ea typeface="Open Sans Light"/>
                <a:cs typeface="Open Sans Light"/>
              </a:rPr>
              <a:t> </a:t>
            </a:r>
            <a:r>
              <a:rPr lang="es" sz="800" i="1" err="1">
                <a:latin typeface="Open Sans Light"/>
                <a:ea typeface="Open Sans Light"/>
                <a:cs typeface="Open Sans Light"/>
              </a:rPr>
              <a:t>campaigns</a:t>
            </a:r>
            <a:r>
              <a:rPr lang="es" sz="800" i="1">
                <a:latin typeface="Open Sans Light"/>
                <a:ea typeface="Open Sans Light"/>
                <a:cs typeface="Open Sans Light"/>
              </a:rPr>
              <a:t>. </a:t>
            </a:r>
            <a:r>
              <a:rPr lang="es" sz="800" i="1" err="1">
                <a:latin typeface="Open Sans Light"/>
                <a:ea typeface="Open Sans Light"/>
                <a:cs typeface="Open Sans Light"/>
              </a:rPr>
              <a:t>Failure</a:t>
            </a:r>
            <a:r>
              <a:rPr lang="es" sz="800" i="1">
                <a:latin typeface="Open Sans Light"/>
                <a:ea typeface="Open Sans Light"/>
                <a:cs typeface="Open Sans Light"/>
              </a:rPr>
              <a:t> </a:t>
            </a:r>
            <a:r>
              <a:rPr lang="es" sz="800" i="1" err="1">
                <a:latin typeface="Open Sans Light"/>
                <a:ea typeface="Open Sans Light"/>
                <a:cs typeface="Open Sans Light"/>
              </a:rPr>
              <a:t>to</a:t>
            </a:r>
            <a:r>
              <a:rPr lang="es" sz="800" i="1">
                <a:latin typeface="Open Sans Light"/>
                <a:ea typeface="Open Sans Light"/>
                <a:cs typeface="Open Sans Light"/>
              </a:rPr>
              <a:t> </a:t>
            </a:r>
            <a:r>
              <a:rPr lang="es" sz="800" i="1" err="1">
                <a:latin typeface="Open Sans Light"/>
                <a:ea typeface="Open Sans Light"/>
                <a:cs typeface="Open Sans Light"/>
              </a:rPr>
              <a:t>comply</a:t>
            </a:r>
            <a:r>
              <a:rPr lang="es" sz="800" i="1">
                <a:latin typeface="Open Sans Light"/>
                <a:ea typeface="Open Sans Light"/>
                <a:cs typeface="Open Sans Light"/>
              </a:rPr>
              <a:t> </a:t>
            </a:r>
            <a:r>
              <a:rPr lang="es" sz="800" i="1" err="1">
                <a:latin typeface="Open Sans Light"/>
                <a:ea typeface="Open Sans Light"/>
                <a:cs typeface="Open Sans Light"/>
              </a:rPr>
              <a:t>with</a:t>
            </a:r>
            <a:r>
              <a:rPr lang="es" sz="800" i="1">
                <a:latin typeface="Open Sans Light"/>
                <a:ea typeface="Open Sans Light"/>
                <a:cs typeface="Open Sans Light"/>
              </a:rPr>
              <a:t> </a:t>
            </a:r>
            <a:r>
              <a:rPr lang="es" sz="800" i="1" err="1">
                <a:latin typeface="Open Sans Light"/>
                <a:ea typeface="Open Sans Light"/>
                <a:cs typeface="Open Sans Light"/>
              </a:rPr>
              <a:t>these</a:t>
            </a:r>
            <a:r>
              <a:rPr lang="es" sz="800" i="1">
                <a:latin typeface="Open Sans Light"/>
                <a:ea typeface="Open Sans Light"/>
                <a:cs typeface="Open Sans Light"/>
              </a:rPr>
              <a:t> </a:t>
            </a:r>
            <a:r>
              <a:rPr lang="es" sz="800" i="1" err="1">
                <a:latin typeface="Open Sans Light"/>
                <a:ea typeface="Open Sans Light"/>
                <a:cs typeface="Open Sans Light"/>
              </a:rPr>
              <a:t>regulations</a:t>
            </a:r>
            <a:r>
              <a:rPr lang="es" sz="800" i="1">
                <a:latin typeface="Open Sans Light"/>
                <a:ea typeface="Open Sans Light"/>
                <a:cs typeface="Open Sans Light"/>
              </a:rPr>
              <a:t> can </a:t>
            </a:r>
            <a:r>
              <a:rPr lang="es" sz="800" i="1" err="1">
                <a:latin typeface="Open Sans Light"/>
                <a:ea typeface="Open Sans Light"/>
                <a:cs typeface="Open Sans Light"/>
              </a:rPr>
              <a:t>result</a:t>
            </a:r>
            <a:r>
              <a:rPr lang="es" sz="800" i="1">
                <a:latin typeface="Open Sans Light"/>
                <a:ea typeface="Open Sans Light"/>
                <a:cs typeface="Open Sans Light"/>
              </a:rPr>
              <a:t> in fines, legal </a:t>
            </a:r>
            <a:r>
              <a:rPr lang="es" sz="800" i="1" err="1">
                <a:latin typeface="Open Sans Light"/>
                <a:ea typeface="Open Sans Light"/>
                <a:cs typeface="Open Sans Light"/>
              </a:rPr>
              <a:t>issues</a:t>
            </a:r>
            <a:r>
              <a:rPr lang="es" sz="800" i="1">
                <a:latin typeface="Open Sans Light"/>
                <a:ea typeface="Open Sans Light"/>
                <a:cs typeface="Open Sans Light"/>
              </a:rPr>
              <a:t>, and </a:t>
            </a:r>
            <a:r>
              <a:rPr lang="es" sz="800" i="1" err="1">
                <a:latin typeface="Open Sans Light"/>
                <a:ea typeface="Open Sans Light"/>
                <a:cs typeface="Open Sans Light"/>
              </a:rPr>
              <a:t>damage</a:t>
            </a:r>
            <a:r>
              <a:rPr lang="es" sz="800" i="1">
                <a:latin typeface="Open Sans Light"/>
                <a:ea typeface="Open Sans Light"/>
                <a:cs typeface="Open Sans Light"/>
              </a:rPr>
              <a:t> </a:t>
            </a:r>
            <a:r>
              <a:rPr lang="es" sz="800" i="1" err="1">
                <a:latin typeface="Open Sans Light"/>
                <a:ea typeface="Open Sans Light"/>
                <a:cs typeface="Open Sans Light"/>
              </a:rPr>
              <a:t>to</a:t>
            </a:r>
            <a:r>
              <a:rPr lang="es" sz="800" i="1">
                <a:latin typeface="Open Sans Light"/>
                <a:ea typeface="Open Sans Light"/>
                <a:cs typeface="Open Sans Light"/>
              </a:rPr>
              <a:t> </a:t>
            </a:r>
            <a:r>
              <a:rPr lang="es" sz="800" i="1" err="1">
                <a:latin typeface="Open Sans Light"/>
                <a:ea typeface="Open Sans Light"/>
                <a:cs typeface="Open Sans Light"/>
              </a:rPr>
              <a:t>reputation</a:t>
            </a:r>
            <a:endParaRPr lang="es" sz="800" i="1">
              <a:latin typeface="Open Sans Light"/>
              <a:ea typeface="Open Sans Light"/>
              <a:cs typeface="Open Sans Light"/>
            </a:endParaRPr>
          </a:p>
          <a:p>
            <a:pPr marL="171450" indent="-171450">
              <a:buChar char="•"/>
            </a:pPr>
            <a:endParaRPr lang="es" sz="800">
              <a:latin typeface="Open Sans Light"/>
              <a:ea typeface="Open Sans Light"/>
            </a:endParaRPr>
          </a:p>
          <a:p>
            <a:endParaRPr lang="es" sz="1000">
              <a:solidFill>
                <a:schemeClr val="dk1"/>
              </a:solidFill>
              <a:latin typeface="Open Sans Light"/>
              <a:ea typeface="Open Sans Light"/>
              <a:cs typeface="Open Sans Light"/>
            </a:endParaRPr>
          </a:p>
        </p:txBody>
      </p:sp>
      <p:sp>
        <p:nvSpPr>
          <p:cNvPr id="2" name="TextBox 1">
            <a:extLst>
              <a:ext uri="{FF2B5EF4-FFF2-40B4-BE49-F238E27FC236}">
                <a16:creationId xmlns:a16="http://schemas.microsoft.com/office/drawing/2014/main" xmlns="" id="{C588023B-DA23-4A8F-0EA1-57F703BAC7F3}"/>
              </a:ext>
            </a:extLst>
          </p:cNvPr>
          <p:cNvSpPr txBox="1"/>
          <p:nvPr/>
        </p:nvSpPr>
        <p:spPr>
          <a:xfrm>
            <a:off x="682133" y="759554"/>
            <a:ext cx="812414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chemeClr val="tx2">
                    <a:lumMod val="25000"/>
                  </a:schemeClr>
                </a:solidFill>
                <a:latin typeface="DM Serif Display"/>
              </a:rPr>
              <a:t>In order for Amazon to be competitive and successful in the rapidly evolving E-commerce space, Amazon should focus its resources and efforts into the following activities, bearing in mind the potential limitations:</a:t>
            </a:r>
          </a:p>
        </p:txBody>
      </p:sp>
      <p:sp>
        <p:nvSpPr>
          <p:cNvPr id="6" name="TextBox 5">
            <a:extLst>
              <a:ext uri="{FF2B5EF4-FFF2-40B4-BE49-F238E27FC236}">
                <a16:creationId xmlns:a16="http://schemas.microsoft.com/office/drawing/2014/main" xmlns="" id="{36A37603-08A8-17DA-B892-2F5D14172014}"/>
              </a:ext>
            </a:extLst>
          </p:cNvPr>
          <p:cNvSpPr txBox="1"/>
          <p:nvPr/>
        </p:nvSpPr>
        <p:spPr>
          <a:xfrm>
            <a:off x="330606" y="2311663"/>
            <a:ext cx="2578004"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Char char="•"/>
            </a:pPr>
            <a:r>
              <a:rPr lang="en-US" sz="800">
                <a:latin typeface="Open Sans Light"/>
              </a:rPr>
              <a:t>By diversifying their portfolio and product offerings, Amazon will be able to enter new markets and ramp up their competitive advantage. This effort will also lead to more stable revenue streams. </a:t>
            </a:r>
            <a:endParaRPr lang="en-US"/>
          </a:p>
          <a:p>
            <a:endParaRPr lang="en-US" sz="800">
              <a:latin typeface="Open Sans Light"/>
            </a:endParaRPr>
          </a:p>
          <a:p>
            <a:r>
              <a:rPr lang="en-US" sz="800" b="1" i="1">
                <a:latin typeface="Open Sans Light"/>
              </a:rPr>
              <a:t>Limitations:</a:t>
            </a:r>
            <a:endParaRPr lang="en-US" b="1" i="1"/>
          </a:p>
          <a:p>
            <a:pPr marL="171450" indent="-171450">
              <a:buChar char="•"/>
            </a:pPr>
            <a:r>
              <a:rPr lang="en-US" sz="800" i="1">
                <a:latin typeface="Open Sans Light"/>
                <a:ea typeface="Open Sans Light"/>
                <a:cs typeface="Open Sans Light"/>
              </a:rPr>
              <a:t>Developing and managing multiple revenue streams can be resource-intensive, requiring investments in infrastructure, personnel, and marketing. This can strain a company's resources, especially if some streams are not immediately profitable.</a:t>
            </a:r>
          </a:p>
          <a:p>
            <a:pPr marL="171450" indent="-171450">
              <a:buChar char="•"/>
            </a:pPr>
            <a:r>
              <a:rPr lang="en-US" sz="800" i="1">
                <a:latin typeface="Open Sans Light"/>
                <a:ea typeface="Open Sans Light"/>
                <a:cs typeface="Open Sans Light"/>
              </a:rPr>
              <a:t>Diversifying into unrelated or poorly aligned markets can dilute a company's brand and confuse customers.</a:t>
            </a:r>
          </a:p>
          <a:p>
            <a:pPr marL="171450" indent="-171450">
              <a:buChar char="•"/>
            </a:pPr>
            <a:r>
              <a:rPr lang="en-US" sz="800" i="1">
                <a:latin typeface="Open Sans Light"/>
                <a:ea typeface="Open Sans Light"/>
                <a:cs typeface="Open Sans Light"/>
              </a:rPr>
              <a:t>Does not eliminate risk but spreads it across multiple areas. If one revenue stream fails or underperforms, it can impact the overall financial health of the company.</a:t>
            </a:r>
          </a:p>
          <a:p>
            <a:endParaRPr lang="en-US" sz="900">
              <a:latin typeface="Open Sans Light"/>
            </a:endParaRPr>
          </a:p>
          <a:p>
            <a:endParaRPr lang="en-US" sz="900">
              <a:latin typeface="Open Sans Light"/>
            </a:endParaRPr>
          </a:p>
        </p:txBody>
      </p:sp>
      <p:sp>
        <p:nvSpPr>
          <p:cNvPr id="7" name="TextBox 6">
            <a:extLst>
              <a:ext uri="{FF2B5EF4-FFF2-40B4-BE49-F238E27FC236}">
                <a16:creationId xmlns:a16="http://schemas.microsoft.com/office/drawing/2014/main" xmlns="" id="{35861C73-4919-1771-482D-B878DA58EAC5}"/>
              </a:ext>
            </a:extLst>
          </p:cNvPr>
          <p:cNvSpPr txBox="1"/>
          <p:nvPr/>
        </p:nvSpPr>
        <p:spPr>
          <a:xfrm>
            <a:off x="3196518" y="2347032"/>
            <a:ext cx="2643133" cy="27915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800">
                <a:latin typeface="Open Sans Light"/>
              </a:rPr>
              <a:t>As Amazon is a “customer-centric” company, increasing marketing and promotions will not only support their growth potential, but also attract new customers, enhancing customer loyalty to drive further brand recognition and revenue growth. </a:t>
            </a:r>
            <a:endParaRPr lang="en-US"/>
          </a:p>
          <a:p>
            <a:pPr marL="171450" indent="-171450">
              <a:buFont typeface="Arial"/>
              <a:buChar char="•"/>
            </a:pPr>
            <a:endParaRPr lang="en-US" sz="800">
              <a:latin typeface="Open Sans Light"/>
            </a:endParaRPr>
          </a:p>
          <a:p>
            <a:r>
              <a:rPr lang="en-US" sz="800" b="1" i="1">
                <a:latin typeface="Open Sans Light"/>
              </a:rPr>
              <a:t>Limitations:</a:t>
            </a:r>
          </a:p>
          <a:p>
            <a:pPr marL="171450" indent="-171450">
              <a:buFont typeface="Arial"/>
              <a:buChar char="•"/>
            </a:pPr>
            <a:r>
              <a:rPr lang="en-US" sz="800" i="1">
                <a:latin typeface="Open Sans Light"/>
              </a:rPr>
              <a:t>Costs for advertising expenses, promotional offers, and marketing campaigns do not guarantee return on investments</a:t>
            </a:r>
          </a:p>
          <a:p>
            <a:pPr marL="171450" indent="-171450">
              <a:buFont typeface="Arial"/>
              <a:buChar char="•"/>
            </a:pPr>
            <a:r>
              <a:rPr lang="en-US" sz="800" i="1">
                <a:latin typeface="Open Sans Light"/>
              </a:rPr>
              <a:t>Over-reliance on promotional offers and discounts can create a customer base that expects constant deals, making it challenging to maintain profitability without sacrificing margins</a:t>
            </a:r>
          </a:p>
          <a:p>
            <a:pPr marL="171450" indent="-171450">
              <a:buFont typeface="Arial"/>
              <a:buChar char="•"/>
            </a:pPr>
            <a:r>
              <a:rPr lang="en-US" sz="800" i="1">
                <a:latin typeface="Open Sans Light"/>
              </a:rPr>
              <a:t>Marketing and promotional activities are subject to various regulations and restrictions, which can limit the scope and creativity of campaigns. Failure to comply with these regulations can result in fines, legal issues, and damage to reputation</a:t>
            </a:r>
          </a:p>
          <a:p>
            <a:endParaRPr lang="en-US" i="1">
              <a:latin typeface="Open Sans Light"/>
            </a:endParaRPr>
          </a:p>
        </p:txBody>
      </p:sp>
      <p:pic>
        <p:nvPicPr>
          <p:cNvPr id="8" name="Graphic 7" descr="Blockchain outline">
            <a:extLst>
              <a:ext uri="{FF2B5EF4-FFF2-40B4-BE49-F238E27FC236}">
                <a16:creationId xmlns:a16="http://schemas.microsoft.com/office/drawing/2014/main" xmlns="" id="{D7445D2F-138B-3A95-C384-C314A534E42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2141508" y="1413653"/>
            <a:ext cx="709523" cy="709523"/>
          </a:xfrm>
          <a:prstGeom prst="rect">
            <a:avLst/>
          </a:prstGeom>
        </p:spPr>
      </p:pic>
      <p:pic>
        <p:nvPicPr>
          <p:cNvPr id="9" name="Graphic 8" descr="Marketing outline">
            <a:extLst>
              <a:ext uri="{FF2B5EF4-FFF2-40B4-BE49-F238E27FC236}">
                <a16:creationId xmlns:a16="http://schemas.microsoft.com/office/drawing/2014/main" xmlns="" id="{ADE11A19-9559-F03A-D247-69175DAB800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5063706" y="1446002"/>
            <a:ext cx="795787" cy="752655"/>
          </a:xfrm>
          <a:prstGeom prst="rect">
            <a:avLst/>
          </a:prstGeom>
        </p:spPr>
      </p:pic>
      <p:pic>
        <p:nvPicPr>
          <p:cNvPr id="10" name="Graphic 9" descr="Handshake outline">
            <a:extLst>
              <a:ext uri="{FF2B5EF4-FFF2-40B4-BE49-F238E27FC236}">
                <a16:creationId xmlns:a16="http://schemas.microsoft.com/office/drawing/2014/main" xmlns="" id="{6280CFA7-9535-5777-4747-CD356612B08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7910423" y="1338173"/>
            <a:ext cx="914400" cy="914400"/>
          </a:xfrm>
          <a:prstGeom prst="rect">
            <a:avLst/>
          </a:prstGeom>
        </p:spPr>
      </p:pic>
    </p:spTree>
    <p:extLst>
      <p:ext uri="{BB962C8B-B14F-4D97-AF65-F5344CB8AC3E}">
        <p14:creationId xmlns:p14="http://schemas.microsoft.com/office/powerpoint/2010/main" val="26052975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3" name="Title 2">
            <a:extLst>
              <a:ext uri="{FF2B5EF4-FFF2-40B4-BE49-F238E27FC236}">
                <a16:creationId xmlns:a16="http://schemas.microsoft.com/office/drawing/2014/main" xmlns="" id="{D2EB3F09-E42D-C415-A521-BC82A9226FE9}"/>
              </a:ext>
            </a:extLst>
          </p:cNvPr>
          <p:cNvSpPr>
            <a:spLocks noGrp="1"/>
          </p:cNvSpPr>
          <p:nvPr>
            <p:ph type="ctrTitle"/>
          </p:nvPr>
        </p:nvSpPr>
        <p:spPr>
          <a:xfrm>
            <a:off x="633953" y="249190"/>
            <a:ext cx="1654482" cy="766906"/>
          </a:xfrm>
        </p:spPr>
        <p:txBody>
          <a:bodyPr/>
          <a:lstStyle/>
          <a:p>
            <a:r>
              <a:rPr lang="en-US"/>
              <a:t>Sources:</a:t>
            </a:r>
          </a:p>
        </p:txBody>
      </p:sp>
      <p:pic>
        <p:nvPicPr>
          <p:cNvPr id="5" name="Google Shape;736;p56" descr="A low angle view of a building&#10;&#10;Description automatically generated">
            <a:extLst>
              <a:ext uri="{FF2B5EF4-FFF2-40B4-BE49-F238E27FC236}">
                <a16:creationId xmlns:a16="http://schemas.microsoft.com/office/drawing/2014/main" xmlns="" id="{F70B8B24-4125-E189-5A9A-21F52A203339}"/>
              </a:ext>
            </a:extLst>
          </p:cNvPr>
          <p:cNvPicPr preferRelativeResize="0"/>
          <p:nvPr/>
        </p:nvPicPr>
        <p:blipFill rotWithShape="1">
          <a:blip r:embed="rId3">
            <a:alphaModFix/>
          </a:blip>
          <a:srcRect t="9878" b="9870"/>
          <a:stretch/>
        </p:blipFill>
        <p:spPr>
          <a:xfrm>
            <a:off x="814413" y="1083352"/>
            <a:ext cx="8085180" cy="3863298"/>
          </a:xfrm>
          <a:prstGeom prst="rect">
            <a:avLst/>
          </a:prstGeom>
          <a:noFill/>
          <a:ln>
            <a:noFill/>
          </a:ln>
        </p:spPr>
      </p:pic>
      <p:sp>
        <p:nvSpPr>
          <p:cNvPr id="7" name="Google Shape;247;p37">
            <a:extLst>
              <a:ext uri="{FF2B5EF4-FFF2-40B4-BE49-F238E27FC236}">
                <a16:creationId xmlns:a16="http://schemas.microsoft.com/office/drawing/2014/main" xmlns="" id="{AA272024-CF34-4D97-8964-E93580938091}"/>
              </a:ext>
            </a:extLst>
          </p:cNvPr>
          <p:cNvSpPr txBox="1">
            <a:spLocks/>
          </p:cNvSpPr>
          <p:nvPr/>
        </p:nvSpPr>
        <p:spPr>
          <a:xfrm>
            <a:off x="1074706" y="1420307"/>
            <a:ext cx="7733686" cy="31895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999"/>
              </a:lnSpc>
            </a:pPr>
            <a:endParaRPr lang="en-US" sz="1200">
              <a:solidFill>
                <a:schemeClr val="bg1"/>
              </a:solidFill>
              <a:latin typeface="Open Sans Light"/>
            </a:endParaRPr>
          </a:p>
          <a:p>
            <a:r>
              <a:rPr lang="en-US" sz="1200" b="1">
                <a:solidFill>
                  <a:schemeClr val="bg1"/>
                </a:solidFill>
                <a:latin typeface="Open Sans Light"/>
              </a:rPr>
              <a:t>Amazon.com. “2005 Letter to Shareholders.” Www.sec.gov, </a:t>
            </a:r>
            <a:r>
              <a:rPr lang="en-US" sz="1200" b="1">
                <a:solidFill>
                  <a:schemeClr val="bg1"/>
                </a:solidFill>
                <a:latin typeface="Open Sans Light"/>
                <a:hlinkClick r:id="rId4">
                  <a:extLst>
                    <a:ext uri="{A12FA001-AC4F-418D-AE19-62706E023703}">
                      <ahyp:hlinkClr xmlns:ahyp="http://schemas.microsoft.com/office/drawing/2018/hyperlinkcolor" xmlns="" val="tx"/>
                    </a:ext>
                  </a:extLst>
                </a:hlinkClick>
              </a:rPr>
              <a:t>www.sec.gov/Archives/edgar/data/1018724/000119312506084815/dex991.htm</a:t>
            </a:r>
            <a:r>
              <a:rPr lang="en-US" sz="1200" b="1">
                <a:solidFill>
                  <a:schemeClr val="bg1"/>
                </a:solidFill>
                <a:latin typeface="Open Sans Light"/>
              </a:rPr>
              <a:t>.</a:t>
            </a:r>
          </a:p>
          <a:p>
            <a:endParaRPr lang="en-US" sz="1200">
              <a:solidFill>
                <a:schemeClr val="bg1"/>
              </a:solidFill>
              <a:latin typeface="Times New Roman"/>
              <a:ea typeface="Open Sans Light"/>
              <a:cs typeface="Times New Roman"/>
            </a:endParaRPr>
          </a:p>
          <a:p>
            <a:r>
              <a:rPr lang="en-US" sz="1200" b="1">
                <a:solidFill>
                  <a:schemeClr val="bg1"/>
                </a:solidFill>
                <a:latin typeface="Open Sans Light"/>
              </a:rPr>
              <a:t>Amazon.com. “2005 Annual Report.” </a:t>
            </a:r>
            <a:r>
              <a:rPr lang="en-US" sz="1200" b="1">
                <a:solidFill>
                  <a:schemeClr val="bg1"/>
                </a:solidFill>
                <a:latin typeface="Open Sans Light"/>
                <a:hlinkClick r:id="rId5">
                  <a:extLst>
                    <a:ext uri="{A12FA001-AC4F-418D-AE19-62706E023703}">
                      <ahyp:hlinkClr xmlns:ahyp="http://schemas.microsoft.com/office/drawing/2018/hyperlinkcolor" xmlns="" val="tx"/>
                    </a:ext>
                  </a:extLst>
                </a:hlinkClick>
              </a:rPr>
              <a:t>Www.sec.gov</a:t>
            </a:r>
            <a:r>
              <a:rPr lang="en-US" sz="1200" b="1">
                <a:solidFill>
                  <a:schemeClr val="bg1"/>
                </a:solidFill>
                <a:latin typeface="Open Sans Light"/>
              </a:rPr>
              <a:t>, </a:t>
            </a:r>
            <a:r>
              <a:rPr lang="en-US" sz="1200" b="1">
                <a:solidFill>
                  <a:schemeClr val="bg1"/>
                </a:solidFill>
                <a:latin typeface="Open Sans Light"/>
                <a:hlinkClick r:id="rId6">
                  <a:extLst>
                    <a:ext uri="{A12FA001-AC4F-418D-AE19-62706E023703}">
                      <ahyp:hlinkClr xmlns:ahyp="http://schemas.microsoft.com/office/drawing/2018/hyperlinkcolor" xmlns="" val="tx"/>
                    </a:ext>
                  </a:extLst>
                </a:hlinkClick>
              </a:rPr>
              <a:t>www.sec.gov/Archives/edgar/data/1018724/000119312506034166/d10k.htm</a:t>
            </a:r>
            <a:r>
              <a:rPr lang="en-US" sz="1200" b="1">
                <a:solidFill>
                  <a:schemeClr val="bg1"/>
                </a:solidFill>
                <a:latin typeface="Open Sans Light"/>
              </a:rPr>
              <a:t>.</a:t>
            </a:r>
          </a:p>
          <a:p>
            <a:endParaRPr lang="en-US" sz="1200" b="1">
              <a:solidFill>
                <a:schemeClr val="bg1"/>
              </a:solidFill>
              <a:latin typeface="Open Sans Light"/>
            </a:endParaRPr>
          </a:p>
          <a:p>
            <a:r>
              <a:rPr lang="en-US" sz="1200" b="1">
                <a:solidFill>
                  <a:schemeClr val="bg1"/>
                </a:solidFill>
                <a:latin typeface="Open Sans Light"/>
              </a:rPr>
              <a:t>Biswas, Abi. Case 1 Amazon.com. “World's Most Customer-centric Company?” MKT 6310 Consumer Behavior, University of Texas at Dallas. Spring, 2024. </a:t>
            </a:r>
          </a:p>
          <a:p>
            <a:endParaRPr lang="en-US" sz="1200" b="1">
              <a:solidFill>
                <a:schemeClr val="bg1"/>
              </a:solidFill>
              <a:ea typeface="Open Sans Light"/>
            </a:endParaRPr>
          </a:p>
          <a:p>
            <a:r>
              <a:rPr lang="en-US" sz="1200" b="1">
                <a:solidFill>
                  <a:schemeClr val="bg1"/>
                </a:solidFill>
                <a:latin typeface="Open Sans Light"/>
              </a:rPr>
              <a:t>Kopp, Carol M. “Understanding Product Life Cycles.” Investopedia, 27 Dec. 2020, </a:t>
            </a:r>
            <a:r>
              <a:rPr lang="en-US" sz="1200" b="1">
                <a:solidFill>
                  <a:schemeClr val="bg1"/>
                </a:solidFill>
                <a:latin typeface="Open Sans Light"/>
                <a:hlinkClick r:id="rId7">
                  <a:extLst>
                    <a:ext uri="{A12FA001-AC4F-418D-AE19-62706E023703}">
                      <ahyp:hlinkClr xmlns:ahyp="http://schemas.microsoft.com/office/drawing/2018/hyperlinkcolor" xmlns="" val="tx"/>
                    </a:ext>
                  </a:extLst>
                </a:hlinkClick>
              </a:rPr>
              <a:t>https://www.investopedia.com/terms/p/product-life-cycle.asp</a:t>
            </a:r>
            <a:endParaRPr lang="en-US" sz="1200" b="1">
              <a:solidFill>
                <a:schemeClr val="bg1"/>
              </a:solidFill>
              <a:latin typeface="Open Sans Light"/>
              <a:hlinkClick r:id="rId7"/>
            </a:endParaRPr>
          </a:p>
          <a:p>
            <a:endParaRPr lang="en-US" sz="1200" b="1">
              <a:solidFill>
                <a:schemeClr val="bg1"/>
              </a:solidFill>
              <a:ea typeface="Open Sans Light"/>
            </a:endParaRPr>
          </a:p>
          <a:p>
            <a:endParaRPr lang="en-US" sz="1200" b="1">
              <a:solidFill>
                <a:schemeClr val="bg1"/>
              </a:solidFill>
              <a:ea typeface="Open Sans Light"/>
            </a:endParaRPr>
          </a:p>
          <a:p>
            <a:endParaRPr lang="en-US" sz="1200" b="1">
              <a:solidFill>
                <a:schemeClr val="bg1"/>
              </a:solidFill>
              <a:ea typeface="Open Sans Light"/>
            </a:endParaRPr>
          </a:p>
          <a:p>
            <a:endParaRPr lang="en-US" sz="1200" b="1">
              <a:solidFill>
                <a:schemeClr val="bg1"/>
              </a:solidFill>
              <a:ea typeface="Open Sans Light"/>
            </a:endParaRPr>
          </a:p>
          <a:p>
            <a:endParaRPr lang="en-US" sz="1200" b="1">
              <a:solidFill>
                <a:schemeClr val="bg1"/>
              </a:solidFill>
              <a:ea typeface="Open Sans Light"/>
            </a:endParaRPr>
          </a:p>
          <a:p>
            <a:endParaRPr lang="en-US" sz="1200" b="1">
              <a:solidFill>
                <a:schemeClr val="bg1"/>
              </a:solidFill>
              <a:ea typeface="Open Sans Light"/>
            </a:endParaRPr>
          </a:p>
          <a:p>
            <a:endParaRPr lang="en-US" sz="1200" b="1">
              <a:solidFill>
                <a:schemeClr val="bg1"/>
              </a:solidFill>
              <a:ea typeface="Open Sans Light"/>
            </a:endParaRPr>
          </a:p>
          <a:p>
            <a:endParaRPr lang="en-US" sz="1200" b="1">
              <a:solidFill>
                <a:schemeClr val="bg1"/>
              </a:solidFill>
              <a:ea typeface="Open Sans Light"/>
            </a:endParaRPr>
          </a:p>
          <a:p>
            <a:endParaRPr lang="en-US" sz="1100" b="1">
              <a:solidFill>
                <a:schemeClr val="bg1"/>
              </a:solidFill>
              <a:ea typeface="Open Sans Light"/>
            </a:endParaRPr>
          </a:p>
          <a:p>
            <a:endParaRPr lang="en-US" sz="1100">
              <a:solidFill>
                <a:schemeClr val="bg1"/>
              </a:solidFill>
              <a:latin typeface="Times New Roman"/>
              <a:ea typeface="Open Sans Light"/>
              <a:cs typeface="Times New Roman"/>
            </a:endParaRPr>
          </a:p>
          <a:p>
            <a:endParaRPr lang="en-US" sz="1200">
              <a:solidFill>
                <a:schemeClr val="bg1"/>
              </a:solidFill>
              <a:latin typeface="Times New Roman"/>
              <a:ea typeface="Open Sans Light"/>
              <a:cs typeface="Times New Roman"/>
            </a:endParaRPr>
          </a:p>
          <a:p>
            <a:endParaRPr lang="en-US" sz="1200">
              <a:solidFill>
                <a:schemeClr val="bg1"/>
              </a:solidFill>
              <a:latin typeface="Times New Roman"/>
              <a:ea typeface="Open Sans Light"/>
              <a:cs typeface="Times New Roman"/>
            </a:endParaRPr>
          </a:p>
          <a:p>
            <a:endParaRPr lang="en-US" sz="1200">
              <a:solidFill>
                <a:schemeClr val="bg1"/>
              </a:solidFill>
              <a:latin typeface="Times New Roman"/>
              <a:ea typeface="Open Sans Light"/>
              <a:cs typeface="Times New Roman"/>
            </a:endParaRPr>
          </a:p>
          <a:p>
            <a:pPr>
              <a:lnSpc>
                <a:spcPct val="114999"/>
              </a:lnSpc>
            </a:pPr>
            <a:endParaRPr lang="en-US" sz="1200">
              <a:solidFill>
                <a:schemeClr val="bg1"/>
              </a:solidFill>
              <a:latin typeface="Open Sans Light"/>
              <a:ea typeface="Open Sans Light"/>
              <a:cs typeface="Open Sans Light"/>
            </a:endParaRPr>
          </a:p>
          <a:p>
            <a:pPr>
              <a:lnSpc>
                <a:spcPct val="114999"/>
              </a:lnSpc>
            </a:pPr>
            <a:endParaRPr lang="en-US" sz="1200">
              <a:solidFill>
                <a:schemeClr val="bg1"/>
              </a:solidFill>
              <a:ea typeface="Open Sans Light"/>
            </a:endParaRPr>
          </a:p>
          <a:p>
            <a:pPr>
              <a:lnSpc>
                <a:spcPct val="114999"/>
              </a:lnSpc>
            </a:pPr>
            <a:endParaRPr lang="en-US">
              <a:solidFill>
                <a:schemeClr val="bg1"/>
              </a:solidFill>
              <a:ea typeface="Open Sans Light"/>
            </a:endParaRPr>
          </a:p>
        </p:txBody>
      </p:sp>
    </p:spTree>
    <p:extLst>
      <p:ext uri="{BB962C8B-B14F-4D97-AF65-F5344CB8AC3E}">
        <p14:creationId xmlns:p14="http://schemas.microsoft.com/office/powerpoint/2010/main" val="2835018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67"/>
        <p:cNvGrpSpPr/>
        <p:nvPr/>
      </p:nvGrpSpPr>
      <p:grpSpPr>
        <a:xfrm>
          <a:off x="0" y="0"/>
          <a:ext cx="0" cy="0"/>
          <a:chOff x="0" y="0"/>
          <a:chExt cx="0" cy="0"/>
        </a:xfrm>
      </p:grpSpPr>
      <p:sp>
        <p:nvSpPr>
          <p:cNvPr id="668" name="Google Shape;668;p53"/>
          <p:cNvSpPr txBox="1">
            <a:spLocks noGrp="1"/>
          </p:cNvSpPr>
          <p:nvPr>
            <p:ph type="ctrTitle"/>
          </p:nvPr>
        </p:nvSpPr>
        <p:spPr>
          <a:xfrm flipH="1">
            <a:off x="4101725" y="2243225"/>
            <a:ext cx="2755800" cy="1921200"/>
          </a:xfrm>
          <a:prstGeom prst="rect">
            <a:avLst/>
          </a:prstGeom>
        </p:spPr>
        <p:txBody>
          <a:bodyPr spcFirstLastPara="1" wrap="square" lIns="91425" tIns="91425" rIns="91425" bIns="91425" anchor="b" anchorCtr="0">
            <a:noAutofit/>
          </a:bodyPr>
          <a:lstStyle/>
          <a:p>
            <a:r>
              <a:rPr lang="es" err="1">
                <a:solidFill>
                  <a:schemeClr val="lt1"/>
                </a:solidFill>
              </a:rPr>
              <a:t>Problem</a:t>
            </a:r>
            <a:r>
              <a:rPr lang="es">
                <a:solidFill>
                  <a:schemeClr val="lt1"/>
                </a:solidFill>
              </a:rPr>
              <a:t> </a:t>
            </a:r>
            <a:r>
              <a:rPr lang="es" err="1">
                <a:solidFill>
                  <a:schemeClr val="lt1"/>
                </a:solidFill>
              </a:rPr>
              <a:t>Statement</a:t>
            </a:r>
            <a:endParaRPr lang="en-US" err="1">
              <a:solidFill>
                <a:schemeClr val="lt1"/>
              </a:solidFill>
            </a:endParaRPr>
          </a:p>
        </p:txBody>
      </p:sp>
      <p:sp>
        <p:nvSpPr>
          <p:cNvPr id="669" name="Google Shape;669;p53"/>
          <p:cNvSpPr txBox="1">
            <a:spLocks noGrp="1"/>
          </p:cNvSpPr>
          <p:nvPr>
            <p:ph type="title" idx="2"/>
          </p:nvPr>
        </p:nvSpPr>
        <p:spPr>
          <a:xfrm flipH="1">
            <a:off x="-5174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lt1"/>
                </a:solidFill>
              </a:rPr>
              <a:t>01</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p:nvPr/>
        </p:nvSpPr>
        <p:spPr>
          <a:xfrm flipH="1">
            <a:off x="-39700" y="540000"/>
            <a:ext cx="2030700" cy="147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31"/>
          <p:cNvPicPr preferRelativeResize="0"/>
          <p:nvPr/>
        </p:nvPicPr>
        <p:blipFill rotWithShape="1">
          <a:blip r:embed="rId3">
            <a:alphaModFix/>
          </a:blip>
          <a:srcRect l="2714" r="2714"/>
          <a:stretch/>
        </p:blipFill>
        <p:spPr>
          <a:xfrm flipH="1">
            <a:off x="4361900" y="1730775"/>
            <a:ext cx="4825200" cy="2870100"/>
          </a:xfrm>
          <a:prstGeom prst="rect">
            <a:avLst/>
          </a:prstGeom>
          <a:noFill/>
          <a:ln>
            <a:noFill/>
          </a:ln>
        </p:spPr>
      </p:pic>
      <p:sp>
        <p:nvSpPr>
          <p:cNvPr id="177" name="Google Shape;177;p31"/>
          <p:cNvSpPr/>
          <p:nvPr/>
        </p:nvSpPr>
        <p:spPr>
          <a:xfrm flipH="1">
            <a:off x="578725" y="1404925"/>
            <a:ext cx="4790700" cy="2538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1"/>
          <p:cNvSpPr txBox="1">
            <a:spLocks noGrp="1"/>
          </p:cNvSpPr>
          <p:nvPr>
            <p:ph type="subTitle" idx="1"/>
          </p:nvPr>
        </p:nvSpPr>
        <p:spPr>
          <a:xfrm>
            <a:off x="578725" y="2185251"/>
            <a:ext cx="3596132" cy="2302082"/>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1100"/>
              <a:t>While Amazon is striving to be a progressive leader in the e-commerce arena, it will be important for Amazon’s business model to be sustainable and resist being another dot.com failure. </a:t>
            </a:r>
          </a:p>
          <a:p>
            <a:pPr marL="0" lvl="0" indent="0" algn="r" rtl="0">
              <a:spcBef>
                <a:spcPts val="0"/>
              </a:spcBef>
              <a:spcAft>
                <a:spcPts val="0"/>
              </a:spcAft>
              <a:buNone/>
            </a:pPr>
            <a:endParaRPr lang="en-US" sz="1100"/>
          </a:p>
          <a:p>
            <a:pPr marL="0" lvl="0" indent="0" algn="r" rtl="0">
              <a:spcBef>
                <a:spcPts val="0"/>
              </a:spcBef>
              <a:spcAft>
                <a:spcPts val="0"/>
              </a:spcAft>
              <a:buNone/>
            </a:pPr>
            <a:r>
              <a:rPr lang="en-US" sz="1100"/>
              <a:t>The main challenge Amazon faces is their inability to sustain profitability along with their rapid sales growth while also optimizing their marketing mix for long term successes.  The company must balance its customer-centric mission with its need for financial stability. </a:t>
            </a:r>
          </a:p>
        </p:txBody>
      </p:sp>
      <p:sp>
        <p:nvSpPr>
          <p:cNvPr id="179" name="Google Shape;179;p31"/>
          <p:cNvSpPr txBox="1">
            <a:spLocks noGrp="1"/>
          </p:cNvSpPr>
          <p:nvPr>
            <p:ph type="title"/>
          </p:nvPr>
        </p:nvSpPr>
        <p:spPr>
          <a:xfrm flipH="1">
            <a:off x="4804872" y="2123400"/>
            <a:ext cx="2847000" cy="896700"/>
          </a:xfrm>
          <a:prstGeom prst="rect">
            <a:avLst/>
          </a:prstGeom>
        </p:spPr>
        <p:txBody>
          <a:bodyPr spcFirstLastPara="1" wrap="square" lIns="91425" tIns="91425" rIns="91425" bIns="91425" anchor="ctr" anchorCtr="0">
            <a:noAutofit/>
          </a:bodyPr>
          <a:lstStyle/>
          <a:p>
            <a:r>
              <a:rPr lang="es" err="1">
                <a:solidFill>
                  <a:schemeClr val="lt1"/>
                </a:solidFill>
              </a:rPr>
              <a:t>Problem</a:t>
            </a:r>
            <a:r>
              <a:rPr lang="es">
                <a:solidFill>
                  <a:schemeClr val="lt1"/>
                </a:solidFill>
              </a:rPr>
              <a:t/>
            </a:r>
            <a:br>
              <a:rPr lang="es">
                <a:solidFill>
                  <a:schemeClr val="lt1"/>
                </a:solidFill>
              </a:rPr>
            </a:br>
            <a:r>
              <a:rPr lang="es" err="1">
                <a:solidFill>
                  <a:schemeClr val="lt1"/>
                </a:solidFill>
              </a:rPr>
              <a:t>Statement</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9">
          <a:extLst>
            <a:ext uri="{FF2B5EF4-FFF2-40B4-BE49-F238E27FC236}">
              <a16:creationId xmlns:a16="http://schemas.microsoft.com/office/drawing/2014/main" xmlns="" id="{5A86B923-4297-340A-EA5E-F1FFF2C714A8}"/>
            </a:ext>
          </a:extLst>
        </p:cNvPr>
        <p:cNvGrpSpPr/>
        <p:nvPr/>
      </p:nvGrpSpPr>
      <p:grpSpPr>
        <a:xfrm>
          <a:off x="0" y="0"/>
          <a:ext cx="0" cy="0"/>
          <a:chOff x="0" y="0"/>
          <a:chExt cx="0" cy="0"/>
        </a:xfrm>
      </p:grpSpPr>
      <p:sp>
        <p:nvSpPr>
          <p:cNvPr id="730" name="Google Shape;730;p55">
            <a:extLst>
              <a:ext uri="{FF2B5EF4-FFF2-40B4-BE49-F238E27FC236}">
                <a16:creationId xmlns:a16="http://schemas.microsoft.com/office/drawing/2014/main" xmlns="" id="{2908718F-C9FF-102D-49BC-E1CFC4BB962B}"/>
              </a:ext>
            </a:extLst>
          </p:cNvPr>
          <p:cNvSpPr txBox="1">
            <a:spLocks noGrp="1"/>
          </p:cNvSpPr>
          <p:nvPr>
            <p:ph type="ctrTitle"/>
          </p:nvPr>
        </p:nvSpPr>
        <p:spPr>
          <a:xfrm flipH="1">
            <a:off x="2609225" y="2243225"/>
            <a:ext cx="2876700" cy="1921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US">
                <a:solidFill>
                  <a:schemeClr val="lt1"/>
                </a:solidFill>
              </a:rPr>
              <a:t>Consumer Demand</a:t>
            </a:r>
            <a:endParaRPr>
              <a:solidFill>
                <a:schemeClr val="lt1"/>
              </a:solidFill>
            </a:endParaRPr>
          </a:p>
        </p:txBody>
      </p:sp>
      <p:sp>
        <p:nvSpPr>
          <p:cNvPr id="731" name="Google Shape;731;p55">
            <a:extLst>
              <a:ext uri="{FF2B5EF4-FFF2-40B4-BE49-F238E27FC236}">
                <a16:creationId xmlns:a16="http://schemas.microsoft.com/office/drawing/2014/main" xmlns="" id="{2C65ACAE-9F62-F04C-0D20-B4A08008CE72}"/>
              </a:ext>
            </a:extLst>
          </p:cNvPr>
          <p:cNvSpPr txBox="1">
            <a:spLocks noGrp="1"/>
          </p:cNvSpPr>
          <p:nvPr>
            <p:ph type="title" idx="2"/>
          </p:nvPr>
        </p:nvSpPr>
        <p:spPr>
          <a:xfrm flipH="1">
            <a:off x="3514050" y="2419325"/>
            <a:ext cx="4488300" cy="16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solidFill>
                  <a:schemeClr val="lt1"/>
                </a:solidFill>
              </a:rPr>
              <a:t>02</a:t>
            </a:r>
            <a:endParaRPr>
              <a:solidFill>
                <a:schemeClr val="lt1"/>
              </a:solidFill>
            </a:endParaRPr>
          </a:p>
        </p:txBody>
      </p:sp>
    </p:spTree>
    <p:extLst>
      <p:ext uri="{BB962C8B-B14F-4D97-AF65-F5344CB8AC3E}">
        <p14:creationId xmlns:p14="http://schemas.microsoft.com/office/powerpoint/2010/main" val="224453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rotWithShape="1">
          <a:blip r:embed="rId3">
            <a:alphaModFix/>
          </a:blip>
          <a:srcRect l="637" t="7910" r="2828" b="11365"/>
          <a:stretch/>
        </p:blipFill>
        <p:spPr>
          <a:xfrm>
            <a:off x="-965" y="-6578"/>
            <a:ext cx="9164221" cy="5146176"/>
          </a:xfrm>
          <a:prstGeom prst="rect">
            <a:avLst/>
          </a:prstGeom>
          <a:noFill/>
          <a:ln>
            <a:noFill/>
          </a:ln>
        </p:spPr>
      </p:pic>
      <p:sp>
        <p:nvSpPr>
          <p:cNvPr id="210" name="Google Shape;210;p35"/>
          <p:cNvSpPr txBox="1">
            <a:spLocks noGrp="1"/>
          </p:cNvSpPr>
          <p:nvPr>
            <p:ph type="subTitle" idx="1"/>
          </p:nvPr>
        </p:nvSpPr>
        <p:spPr>
          <a:xfrm>
            <a:off x="934666" y="1779876"/>
            <a:ext cx="2877300" cy="939474"/>
          </a:xfrm>
          <a:prstGeom prst="rect">
            <a:avLst/>
          </a:prstGeom>
        </p:spPr>
        <p:txBody>
          <a:bodyPr spcFirstLastPara="1" wrap="square" lIns="91425" tIns="91425" rIns="91425" bIns="91425" anchor="b" anchorCtr="0">
            <a:noAutofit/>
          </a:bodyPr>
          <a:lstStyle/>
          <a:p>
            <a:pPr marL="0" lvl="0" indent="0" algn="l" rtl="0">
              <a:spcBef>
                <a:spcPts val="0"/>
              </a:spcBef>
              <a:spcAft>
                <a:spcPts val="1600"/>
              </a:spcAft>
              <a:buNone/>
            </a:pPr>
            <a:r>
              <a:rPr lang="es" sz="2800" err="1">
                <a:solidFill>
                  <a:schemeClr val="lt1"/>
                </a:solidFill>
              </a:rPr>
              <a:t>Question</a:t>
            </a:r>
            <a:r>
              <a:rPr lang="es" sz="2800">
                <a:solidFill>
                  <a:schemeClr val="lt1"/>
                </a:solidFill>
              </a:rPr>
              <a:t> </a:t>
            </a:r>
            <a:r>
              <a:rPr lang="es">
                <a:solidFill>
                  <a:schemeClr val="lt1"/>
                </a:solidFill>
              </a:rPr>
              <a:t>1</a:t>
            </a:r>
            <a:endParaRPr sz="2800">
              <a:solidFill>
                <a:schemeClr val="lt1"/>
              </a:solidFill>
            </a:endParaRPr>
          </a:p>
        </p:txBody>
      </p:sp>
      <p:sp>
        <p:nvSpPr>
          <p:cNvPr id="211" name="Google Shape;211;p35"/>
          <p:cNvSpPr/>
          <p:nvPr/>
        </p:nvSpPr>
        <p:spPr>
          <a:xfrm>
            <a:off x="4610100" y="0"/>
            <a:ext cx="4533900" cy="5173800"/>
          </a:xfrm>
          <a:prstGeom prst="rect">
            <a:avLst/>
          </a:prstGeom>
          <a:solidFill>
            <a:schemeClr val="lt1">
              <a:alpha val="723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txBox="1">
            <a:spLocks noGrp="1"/>
          </p:cNvSpPr>
          <p:nvPr>
            <p:ph type="subTitle" idx="4"/>
          </p:nvPr>
        </p:nvSpPr>
        <p:spPr>
          <a:xfrm>
            <a:off x="4610054" y="704130"/>
            <a:ext cx="4533946" cy="1789840"/>
          </a:xfrm>
          <a:prstGeom prst="rect">
            <a:avLst/>
          </a:prstGeom>
        </p:spPr>
        <p:txBody>
          <a:bodyPr spcFirstLastPara="1" wrap="square" lIns="91425" tIns="91425" rIns="91425" bIns="91425" anchor="t" anchorCtr="0">
            <a:noAutofit/>
          </a:bodyPr>
          <a:lstStyle/>
          <a:p>
            <a:pPr marL="0" indent="0">
              <a:spcAft>
                <a:spcPts val="1600"/>
              </a:spcAft>
            </a:pPr>
            <a:r>
              <a:rPr lang="en-US" b="1"/>
              <a:t>Defined by Gartner</a:t>
            </a:r>
            <a:r>
              <a:rPr lang="en-US"/>
              <a:t> as the ability of people in an organization to understand a customers' situation; customer centricity is the backbone of an organization like Amazon. Understanding what Amazon's ideal customer desires and how the company can deliver it to them is the essential skill to creating value and alleviating pain points in order to drive need recognition among their customers. As a platform, they have the unique opportunity to </a:t>
            </a:r>
            <a:r>
              <a:rPr lang="en-US" b="1"/>
              <a:t>drive demand</a:t>
            </a:r>
            <a:r>
              <a:rPr lang="en-US"/>
              <a:t> by suggesting new products and services as talked about in Part A of Lecture 3 in this course.</a:t>
            </a:r>
          </a:p>
        </p:txBody>
      </p:sp>
      <p:sp>
        <p:nvSpPr>
          <p:cNvPr id="213" name="Google Shape;213;p35"/>
          <p:cNvSpPr txBox="1">
            <a:spLocks noGrp="1"/>
          </p:cNvSpPr>
          <p:nvPr>
            <p:ph type="subTitle" idx="2"/>
          </p:nvPr>
        </p:nvSpPr>
        <p:spPr>
          <a:xfrm>
            <a:off x="-5301" y="2564231"/>
            <a:ext cx="3817267" cy="718399"/>
          </a:xfrm>
          <a:prstGeom prst="rect">
            <a:avLst/>
          </a:prstGeom>
        </p:spPr>
        <p:txBody>
          <a:bodyPr spcFirstLastPara="1" wrap="square" lIns="91425" tIns="91425" rIns="91425" bIns="91425" anchor="t" anchorCtr="0">
            <a:noAutofit/>
          </a:bodyPr>
          <a:lstStyle/>
          <a:p>
            <a:pPr marL="1085850" lvl="1" indent="-171450">
              <a:lnSpc>
                <a:spcPct val="114999"/>
              </a:lnSpc>
              <a:buFont typeface="Arial"/>
              <a:buChar char="•"/>
            </a:pPr>
            <a:r>
              <a:rPr lang="en-US" sz="900">
                <a:solidFill>
                  <a:schemeClr val="bg2">
                    <a:lumMod val="20000"/>
                    <a:lumOff val="80000"/>
                  </a:schemeClr>
                </a:solidFill>
                <a:latin typeface="Helvetica"/>
                <a:cs typeface="Helvetica"/>
              </a:rPr>
              <a:t>What does it mean to have the mission, "the earth's most customer-centric company"?</a:t>
            </a:r>
            <a:endParaRPr lang="en-US"/>
          </a:p>
          <a:p>
            <a:pPr marL="0" lvl="0" indent="0" algn="l">
              <a:lnSpc>
                <a:spcPct val="114999"/>
              </a:lnSpc>
              <a:spcBef>
                <a:spcPts val="0"/>
              </a:spcBef>
              <a:spcAft>
                <a:spcPts val="0"/>
              </a:spcAft>
              <a:buNone/>
            </a:pPr>
            <a:endParaRPr lang="en-US">
              <a:solidFill>
                <a:schemeClr val="lt1"/>
              </a:solidFill>
            </a:endParaRPr>
          </a:p>
        </p:txBody>
      </p:sp>
      <p:sp>
        <p:nvSpPr>
          <p:cNvPr id="214" name="Google Shape;214;p35"/>
          <p:cNvSpPr txBox="1">
            <a:spLocks noGrp="1"/>
          </p:cNvSpPr>
          <p:nvPr>
            <p:ph type="subTitle" idx="3"/>
          </p:nvPr>
        </p:nvSpPr>
        <p:spPr>
          <a:xfrm>
            <a:off x="4649396" y="307500"/>
            <a:ext cx="4433884" cy="479101"/>
          </a:xfrm>
          <a:prstGeom prst="rect">
            <a:avLst/>
          </a:prstGeom>
        </p:spPr>
        <p:txBody>
          <a:bodyPr spcFirstLastPara="1" wrap="square" lIns="91425" tIns="91425" rIns="91425" bIns="91425" anchor="b" anchorCtr="0">
            <a:noAutofit/>
          </a:bodyPr>
          <a:lstStyle/>
          <a:p>
            <a:pPr marL="0" indent="0" algn="ctr">
              <a:spcAft>
                <a:spcPts val="1600"/>
              </a:spcAft>
            </a:pPr>
            <a:r>
              <a:rPr lang="en-US" sz="2000"/>
              <a:t>What is Customer-centric?</a:t>
            </a:r>
          </a:p>
        </p:txBody>
      </p:sp>
      <p:sp>
        <p:nvSpPr>
          <p:cNvPr id="2" name="Google Shape;212;p35">
            <a:extLst>
              <a:ext uri="{FF2B5EF4-FFF2-40B4-BE49-F238E27FC236}">
                <a16:creationId xmlns:a16="http://schemas.microsoft.com/office/drawing/2014/main" xmlns="" id="{02044FBF-C110-6855-83FE-295E0A8E8A35}"/>
              </a:ext>
            </a:extLst>
          </p:cNvPr>
          <p:cNvSpPr txBox="1">
            <a:spLocks/>
          </p:cNvSpPr>
          <p:nvPr/>
        </p:nvSpPr>
        <p:spPr>
          <a:xfrm>
            <a:off x="4610054" y="3106136"/>
            <a:ext cx="4533946" cy="16451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Open Sans Light"/>
              <a:buNone/>
              <a:defRPr sz="1000" b="0" i="0" u="none" strike="noStrike" cap="none">
                <a:solidFill>
                  <a:schemeClr val="dk1"/>
                </a:solidFill>
                <a:latin typeface="Open Sans Light"/>
                <a:ea typeface="Open Sans Light"/>
                <a:cs typeface="Open Sans Light"/>
                <a:sym typeface="Open Sans Light"/>
              </a:defRPr>
            </a:lvl1pPr>
            <a:lvl2pPr marL="914400" marR="0" lvl="1"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2pPr>
            <a:lvl3pPr marL="1371600" marR="0" lvl="2"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3pPr>
            <a:lvl4pPr marL="1828800" marR="0" lvl="3"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4pPr>
            <a:lvl5pPr marL="2286000" marR="0" lvl="4"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5pPr>
            <a:lvl6pPr marL="2743200" marR="0" lvl="5"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6pPr>
            <a:lvl7pPr marL="3200400" marR="0" lvl="6"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7pPr>
            <a:lvl8pPr marL="3657600" marR="0" lvl="7"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8pPr>
            <a:lvl9pPr marL="4114800" marR="0" lvl="8" indent="-304800" algn="l" rtl="0">
              <a:lnSpc>
                <a:spcPct val="115000"/>
              </a:lnSpc>
              <a:spcBef>
                <a:spcPts val="1600"/>
              </a:spcBef>
              <a:spcAft>
                <a:spcPts val="1600"/>
              </a:spcAft>
              <a:buClr>
                <a:schemeClr val="dk1"/>
              </a:buClr>
              <a:buSzPts val="1200"/>
              <a:buFont typeface="Open Sans Light"/>
              <a:buNone/>
              <a:defRPr sz="1200" b="0" i="0" u="none" strike="noStrike" cap="none">
                <a:solidFill>
                  <a:schemeClr val="dk1"/>
                </a:solidFill>
                <a:latin typeface="Open Sans Light"/>
                <a:ea typeface="Open Sans Light"/>
                <a:cs typeface="Open Sans Light"/>
                <a:sym typeface="Open Sans Light"/>
              </a:defRPr>
            </a:lvl9pPr>
          </a:lstStyle>
          <a:p>
            <a:pPr marL="0" indent="0"/>
            <a:r>
              <a:rPr lang="en-US"/>
              <a:t>Amazon to this point was already </a:t>
            </a:r>
            <a:r>
              <a:rPr lang="en-US" b="1"/>
              <a:t>very successful and scored very well on customer feedback</a:t>
            </a:r>
            <a:r>
              <a:rPr lang="en-US"/>
              <a:t>. They achieved an American Customer Satisfaction Index score of 88, the highest ever achieved in the service industry. </a:t>
            </a:r>
            <a:r>
              <a:rPr lang="en-US" b="1"/>
              <a:t>In 2000</a:t>
            </a:r>
            <a:r>
              <a:rPr lang="en-US"/>
              <a:t>, Amazon began to offer 4.7 million products ranging from books to beauty care. They also offered many services that would help the customer determine what they want to buy next such as book reviews, data mining to determine the user's preferred genre, and then emailing new exciting titles directly to the user's inbox so they didn’t have to search personally. Much of the creation of Amazon was built around relationships, with their customers, retailers, and affiliates.</a:t>
            </a:r>
          </a:p>
        </p:txBody>
      </p:sp>
      <p:sp>
        <p:nvSpPr>
          <p:cNvPr id="3" name="Google Shape;214;p35">
            <a:extLst>
              <a:ext uri="{FF2B5EF4-FFF2-40B4-BE49-F238E27FC236}">
                <a16:creationId xmlns:a16="http://schemas.microsoft.com/office/drawing/2014/main" xmlns="" id="{D90133EE-BC0A-9725-3831-258D8E155C5C}"/>
              </a:ext>
            </a:extLst>
          </p:cNvPr>
          <p:cNvSpPr txBox="1">
            <a:spLocks/>
          </p:cNvSpPr>
          <p:nvPr/>
        </p:nvSpPr>
        <p:spPr>
          <a:xfrm>
            <a:off x="4611355" y="2254054"/>
            <a:ext cx="4531639" cy="8550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Open Sans Light"/>
              <a:buNone/>
              <a:defRPr sz="2800" b="0" i="0" u="none" strike="noStrike" cap="none">
                <a:solidFill>
                  <a:schemeClr val="dk1"/>
                </a:solidFill>
                <a:latin typeface="DM Serif Display"/>
                <a:ea typeface="DM Serif Display"/>
                <a:cs typeface="DM Serif Display"/>
                <a:sym typeface="DM Serif Display"/>
              </a:defRPr>
            </a:lvl1pPr>
            <a:lvl2pPr marL="914400" marR="0" lvl="1"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2pPr>
            <a:lvl3pPr marL="1371600" marR="0" lvl="2"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3pPr>
            <a:lvl4pPr marL="1828800" marR="0" lvl="3"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4pPr>
            <a:lvl5pPr marL="2286000" marR="0" lvl="4"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5pPr>
            <a:lvl6pPr marL="2743200" marR="0" lvl="5"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6pPr>
            <a:lvl7pPr marL="3200400" marR="0" lvl="6"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7pPr>
            <a:lvl8pPr marL="3657600" marR="0" lvl="7" indent="-304800" algn="l" rtl="0">
              <a:lnSpc>
                <a:spcPct val="115000"/>
              </a:lnSpc>
              <a:spcBef>
                <a:spcPts val="1600"/>
              </a:spcBef>
              <a:spcAft>
                <a:spcPts val="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8pPr>
            <a:lvl9pPr marL="4114800" marR="0" lvl="8" indent="-304800" algn="l" rtl="0">
              <a:lnSpc>
                <a:spcPct val="115000"/>
              </a:lnSpc>
              <a:spcBef>
                <a:spcPts val="1600"/>
              </a:spcBef>
              <a:spcAft>
                <a:spcPts val="1600"/>
              </a:spcAft>
              <a:buClr>
                <a:schemeClr val="dk1"/>
              </a:buClr>
              <a:buSzPts val="1200"/>
              <a:buFont typeface="Open Sans Light"/>
              <a:buNone/>
              <a:defRPr sz="1200" b="0" i="0" u="none" strike="noStrike" cap="none">
                <a:solidFill>
                  <a:schemeClr val="dk1"/>
                </a:solidFill>
                <a:latin typeface="DM Serif Display"/>
                <a:ea typeface="DM Serif Display"/>
                <a:cs typeface="DM Serif Display"/>
                <a:sym typeface="DM Serif Display"/>
              </a:defRPr>
            </a:lvl9pPr>
          </a:lstStyle>
          <a:p>
            <a:pPr marL="0" indent="0" algn="ctr">
              <a:spcAft>
                <a:spcPts val="1600"/>
              </a:spcAft>
            </a:pPr>
            <a:r>
              <a:rPr lang="en-US" sz="1800"/>
              <a:t>   How well is Amazon achieving this mission?</a:t>
            </a:r>
          </a:p>
        </p:txBody>
      </p:sp>
    </p:spTree>
    <p:extLst>
      <p:ext uri="{BB962C8B-B14F-4D97-AF65-F5344CB8AC3E}">
        <p14:creationId xmlns:p14="http://schemas.microsoft.com/office/powerpoint/2010/main" val="970289832"/>
      </p:ext>
    </p:extLst>
  </p:cSld>
  <p:clrMapOvr>
    <a:masterClrMapping/>
  </p:clrMapOvr>
  <p:extLst>
    <p:ext uri="{6950BFC3-D8DA-4A85-94F7-54DA5524770B}">
      <p188:commentRel xmlns:p188="http://schemas.microsoft.com/office/powerpoint/2018/8/main" xmlns="" r:id="rId4"/>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rotWithShape="1">
          <a:blip r:embed="rId3">
            <a:alphaModFix/>
          </a:blip>
          <a:srcRect l="637" t="7910" r="2828" b="11365"/>
          <a:stretch/>
        </p:blipFill>
        <p:spPr>
          <a:xfrm flipH="1">
            <a:off x="0" y="0"/>
            <a:ext cx="9164221" cy="5146176"/>
          </a:xfrm>
          <a:prstGeom prst="rect">
            <a:avLst/>
          </a:prstGeom>
          <a:noFill/>
          <a:ln>
            <a:noFill/>
          </a:ln>
        </p:spPr>
      </p:pic>
      <p:sp>
        <p:nvSpPr>
          <p:cNvPr id="210" name="Google Shape;210;p35"/>
          <p:cNvSpPr txBox="1">
            <a:spLocks noGrp="1"/>
          </p:cNvSpPr>
          <p:nvPr>
            <p:ph type="subTitle" idx="1"/>
          </p:nvPr>
        </p:nvSpPr>
        <p:spPr>
          <a:xfrm>
            <a:off x="5437263" y="1831013"/>
            <a:ext cx="2877300" cy="939474"/>
          </a:xfrm>
          <a:prstGeom prst="rect">
            <a:avLst/>
          </a:prstGeom>
        </p:spPr>
        <p:txBody>
          <a:bodyPr spcFirstLastPara="1" wrap="square" lIns="91425" tIns="91425" rIns="91425" bIns="91425" anchor="b" anchorCtr="0">
            <a:noAutofit/>
          </a:bodyPr>
          <a:lstStyle/>
          <a:p>
            <a:pPr marL="0" lvl="0" indent="0" algn="ctr" rtl="0">
              <a:spcBef>
                <a:spcPts val="0"/>
              </a:spcBef>
              <a:spcAft>
                <a:spcPts val="1600"/>
              </a:spcAft>
              <a:buNone/>
            </a:pPr>
            <a:r>
              <a:rPr lang="es" sz="2800" err="1">
                <a:solidFill>
                  <a:schemeClr val="lt1"/>
                </a:solidFill>
              </a:rPr>
              <a:t>Question</a:t>
            </a:r>
            <a:r>
              <a:rPr lang="es" sz="2800">
                <a:solidFill>
                  <a:schemeClr val="lt1"/>
                </a:solidFill>
              </a:rPr>
              <a:t> </a:t>
            </a:r>
            <a:r>
              <a:rPr lang="es">
                <a:solidFill>
                  <a:schemeClr val="lt1"/>
                </a:solidFill>
              </a:rPr>
              <a:t>1</a:t>
            </a:r>
            <a:endParaRPr sz="2800">
              <a:solidFill>
                <a:schemeClr val="lt1"/>
              </a:solidFill>
            </a:endParaRPr>
          </a:p>
        </p:txBody>
      </p:sp>
      <p:sp>
        <p:nvSpPr>
          <p:cNvPr id="211" name="Google Shape;211;p35"/>
          <p:cNvSpPr/>
          <p:nvPr/>
        </p:nvSpPr>
        <p:spPr>
          <a:xfrm>
            <a:off x="47" y="7566"/>
            <a:ext cx="4533900" cy="5173800"/>
          </a:xfrm>
          <a:prstGeom prst="rect">
            <a:avLst/>
          </a:prstGeom>
          <a:solidFill>
            <a:schemeClr val="lt1">
              <a:alpha val="723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txBox="1">
            <a:spLocks noGrp="1"/>
          </p:cNvSpPr>
          <p:nvPr>
            <p:ph type="subTitle" idx="4"/>
          </p:nvPr>
        </p:nvSpPr>
        <p:spPr>
          <a:xfrm>
            <a:off x="0" y="1548749"/>
            <a:ext cx="4533946" cy="3008538"/>
          </a:xfrm>
          <a:prstGeom prst="rect">
            <a:avLst/>
          </a:prstGeom>
        </p:spPr>
        <p:txBody>
          <a:bodyPr spcFirstLastPara="1" wrap="square" lIns="91425" tIns="91425" rIns="91425" bIns="91425" anchor="t" anchorCtr="0">
            <a:noAutofit/>
          </a:bodyPr>
          <a:lstStyle/>
          <a:p>
            <a:pPr marL="171450" indent="-171450">
              <a:spcAft>
                <a:spcPts val="1600"/>
              </a:spcAft>
              <a:buFont typeface="Wingdings,Sans-Serif"/>
              <a:buChar char="Ø"/>
            </a:pPr>
            <a:r>
              <a:rPr lang="en-US"/>
              <a:t>Internet Savy Shopper – </a:t>
            </a:r>
            <a:r>
              <a:rPr lang="en-US" b="1"/>
              <a:t>Early Adopters of the internet age and online retailing. They want to be a part of something new and exciting.</a:t>
            </a:r>
          </a:p>
          <a:p>
            <a:pPr marL="171450" indent="-171450">
              <a:lnSpc>
                <a:spcPct val="114999"/>
              </a:lnSpc>
              <a:spcAft>
                <a:spcPts val="1600"/>
              </a:spcAft>
              <a:buFont typeface="Wingdings"/>
              <a:buChar char="Ø"/>
            </a:pPr>
            <a:r>
              <a:rPr lang="en-US">
                <a:solidFill>
                  <a:schemeClr val="tx1"/>
                </a:solidFill>
              </a:rPr>
              <a:t>Convenience Seeking Shopper – </a:t>
            </a:r>
            <a:r>
              <a:rPr lang="en-US" b="1">
                <a:solidFill>
                  <a:schemeClr val="tx1"/>
                </a:solidFill>
              </a:rPr>
              <a:t>Shoppers that want to do everything in one place instead of comparison shop across retailers. In 2005, Amazon launched its Prime service which guaranteed 2-day delivery on every item. Even though it functioned as a loss leader, it was effective at drawing in new customers and inducing more demand among existing customers.</a:t>
            </a:r>
          </a:p>
          <a:p>
            <a:pPr marL="171450" indent="-171450">
              <a:lnSpc>
                <a:spcPct val="114999"/>
              </a:lnSpc>
              <a:spcAft>
                <a:spcPts val="1600"/>
              </a:spcAft>
              <a:buFont typeface="Wingdings"/>
              <a:buChar char="Ø"/>
            </a:pPr>
            <a:r>
              <a:rPr lang="en-US">
                <a:solidFill>
                  <a:schemeClr val="tx1"/>
                </a:solidFill>
              </a:rPr>
              <a:t>Avid Readers – </a:t>
            </a:r>
            <a:r>
              <a:rPr lang="en-US" b="1">
                <a:solidFill>
                  <a:schemeClr val="tx1"/>
                </a:solidFill>
              </a:rPr>
              <a:t>Customers who consume enough books to validate the use of online shopping. In a similar way to the "Convenience Seeking Shopper" the avid reader is willing to pay a premium for access the most high-quality book titles all in one place.</a:t>
            </a:r>
          </a:p>
          <a:p>
            <a:pPr marL="171450" indent="-171450">
              <a:lnSpc>
                <a:spcPct val="114999"/>
              </a:lnSpc>
              <a:spcAft>
                <a:spcPts val="1600"/>
              </a:spcAft>
              <a:buFont typeface="Wingdings"/>
              <a:buChar char="Ø"/>
            </a:pPr>
            <a:endParaRPr lang="en-US"/>
          </a:p>
          <a:p>
            <a:pPr marL="171450" indent="-171450">
              <a:lnSpc>
                <a:spcPct val="114999"/>
              </a:lnSpc>
              <a:spcAft>
                <a:spcPts val="1600"/>
              </a:spcAft>
              <a:buFont typeface="Wingdings"/>
              <a:buChar char="Ø"/>
            </a:pPr>
            <a:endParaRPr lang="en-US"/>
          </a:p>
          <a:p>
            <a:pPr marL="171450" indent="-171450">
              <a:lnSpc>
                <a:spcPct val="114999"/>
              </a:lnSpc>
              <a:spcAft>
                <a:spcPts val="1600"/>
              </a:spcAft>
              <a:buFont typeface="Wingdings"/>
              <a:buChar char="Ø"/>
            </a:pPr>
            <a:endParaRPr lang="en-US"/>
          </a:p>
          <a:p>
            <a:pPr marL="171450" indent="-171450">
              <a:lnSpc>
                <a:spcPct val="114999"/>
              </a:lnSpc>
              <a:spcAft>
                <a:spcPts val="1600"/>
              </a:spcAft>
              <a:buFont typeface="Wingdings"/>
              <a:buChar char="Ø"/>
            </a:pPr>
            <a:endParaRPr lang="en-US"/>
          </a:p>
        </p:txBody>
      </p:sp>
      <p:sp>
        <p:nvSpPr>
          <p:cNvPr id="213" name="Google Shape;213;p35"/>
          <p:cNvSpPr txBox="1">
            <a:spLocks noGrp="1"/>
          </p:cNvSpPr>
          <p:nvPr>
            <p:ph type="subTitle" idx="2"/>
          </p:nvPr>
        </p:nvSpPr>
        <p:spPr>
          <a:xfrm>
            <a:off x="5474861" y="2594466"/>
            <a:ext cx="2877300" cy="710880"/>
          </a:xfrm>
          <a:prstGeom prst="rect">
            <a:avLst/>
          </a:prstGeom>
        </p:spPr>
        <p:txBody>
          <a:bodyPr spcFirstLastPara="1" wrap="square" lIns="91425" tIns="91425" rIns="91425" bIns="91425" anchor="t" anchorCtr="0">
            <a:noAutofit/>
          </a:bodyPr>
          <a:lstStyle/>
          <a:p>
            <a:pPr marL="0" indent="0">
              <a:lnSpc>
                <a:spcPct val="114999"/>
              </a:lnSpc>
            </a:pPr>
            <a:r>
              <a:rPr lang="en-US" sz="1400">
                <a:solidFill>
                  <a:schemeClr val="lt1"/>
                </a:solidFill>
              </a:rPr>
              <a:t>What does the ideal customer look like?</a:t>
            </a:r>
            <a:endParaRPr lang="en-US">
              <a:solidFill>
                <a:schemeClr val="lt1"/>
              </a:solidFill>
            </a:endParaRPr>
          </a:p>
        </p:txBody>
      </p:sp>
      <p:sp>
        <p:nvSpPr>
          <p:cNvPr id="214" name="Google Shape;214;p35"/>
          <p:cNvSpPr txBox="1">
            <a:spLocks noGrp="1"/>
          </p:cNvSpPr>
          <p:nvPr>
            <p:ph type="subTitle" idx="3"/>
          </p:nvPr>
        </p:nvSpPr>
        <p:spPr>
          <a:xfrm>
            <a:off x="37599" y="522780"/>
            <a:ext cx="4533946" cy="847568"/>
          </a:xfrm>
          <a:prstGeom prst="rect">
            <a:avLst/>
          </a:prstGeom>
        </p:spPr>
        <p:txBody>
          <a:bodyPr spcFirstLastPara="1" wrap="square" lIns="91425" tIns="91425" rIns="91425" bIns="91425" anchor="b" anchorCtr="0">
            <a:noAutofit/>
          </a:bodyPr>
          <a:lstStyle/>
          <a:p>
            <a:pPr marL="0" indent="0">
              <a:spcAft>
                <a:spcPts val="1600"/>
              </a:spcAft>
            </a:pPr>
            <a:r>
              <a:rPr lang="en-US"/>
              <a:t>Amazon's Ideal Customer</a:t>
            </a:r>
            <a:endParaRPr/>
          </a:p>
        </p:txBody>
      </p:sp>
    </p:spTree>
    <p:extLst>
      <p:ext uri="{BB962C8B-B14F-4D97-AF65-F5344CB8AC3E}">
        <p14:creationId xmlns:p14="http://schemas.microsoft.com/office/powerpoint/2010/main" val="3939914434"/>
      </p:ext>
    </p:extLst>
  </p:cSld>
  <p:clrMapOvr>
    <a:masterClrMapping/>
  </p:clrMapOvr>
  <p:extLst>
    <p:ext uri="{6950BFC3-D8DA-4A85-94F7-54DA5524770B}">
      <p188:commentRel xmlns:p188="http://schemas.microsoft.com/office/powerpoint/2018/8/main" xmlns="" r:id="rId4"/>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26AFB9-FDCD-2F7D-7CEC-97F77CCD890E}"/>
              </a:ext>
            </a:extLst>
          </p:cNvPr>
          <p:cNvSpPr>
            <a:spLocks noGrp="1"/>
          </p:cNvSpPr>
          <p:nvPr>
            <p:ph type="title"/>
          </p:nvPr>
        </p:nvSpPr>
        <p:spPr>
          <a:xfrm flipH="1">
            <a:off x="5881289" y="1779390"/>
            <a:ext cx="2847000" cy="896700"/>
          </a:xfrm>
        </p:spPr>
        <p:txBody>
          <a:bodyPr/>
          <a:lstStyle/>
          <a:p>
            <a:r>
              <a:rPr lang="en-US">
                <a:solidFill>
                  <a:schemeClr val="tx1"/>
                </a:solidFill>
              </a:rPr>
              <a:t>Extent of Demand</a:t>
            </a:r>
          </a:p>
        </p:txBody>
      </p:sp>
      <p:sp>
        <p:nvSpPr>
          <p:cNvPr id="3" name="Subtitle 2">
            <a:extLst>
              <a:ext uri="{FF2B5EF4-FFF2-40B4-BE49-F238E27FC236}">
                <a16:creationId xmlns:a16="http://schemas.microsoft.com/office/drawing/2014/main" xmlns="" id="{F5C8AC88-BF2E-4ED3-E7C3-D7CB56770B50}"/>
              </a:ext>
            </a:extLst>
          </p:cNvPr>
          <p:cNvSpPr>
            <a:spLocks noGrp="1"/>
          </p:cNvSpPr>
          <p:nvPr>
            <p:ph type="subTitle" idx="1"/>
          </p:nvPr>
        </p:nvSpPr>
        <p:spPr>
          <a:xfrm>
            <a:off x="385369" y="832468"/>
            <a:ext cx="5255669" cy="2057328"/>
          </a:xfrm>
        </p:spPr>
        <p:txBody>
          <a:bodyPr/>
          <a:lstStyle/>
          <a:p>
            <a:pPr algn="l">
              <a:buFont typeface="Calibri"/>
              <a:buChar char="-"/>
            </a:pPr>
            <a:r>
              <a:rPr lang="en-US" sz="1200"/>
              <a:t>Amazon faces various obstacles that affect its growth potential which include but are not limited to:</a:t>
            </a:r>
          </a:p>
          <a:p>
            <a:pPr lvl="1" algn="l">
              <a:buFont typeface="Courier New"/>
              <a:buChar char="o"/>
            </a:pPr>
            <a:r>
              <a:rPr lang="en-US" sz="1200" b="1"/>
              <a:t>Intense competition</a:t>
            </a:r>
            <a:r>
              <a:rPr lang="en-US" sz="1200"/>
              <a:t> – market segments with our competitors are rapidly evolving for both retail and e-commerce industries. Also, not eager to expand in new markets or geographic regions because places with an existing Amazon presence tend to perform better and reduce the likelihood of competitive risk exposure. </a:t>
            </a:r>
          </a:p>
          <a:p>
            <a:pPr lvl="1" algn="l">
              <a:buFont typeface="Courier New"/>
              <a:buChar char="o"/>
            </a:pPr>
            <a:r>
              <a:rPr lang="en-US" sz="1200" b="1"/>
              <a:t>Business expenses</a:t>
            </a:r>
            <a:r>
              <a:rPr lang="en-US" sz="1200"/>
              <a:t> – this includes management, operational, marketing, and other costs.</a:t>
            </a:r>
          </a:p>
          <a:p>
            <a:pPr lvl="1" algn="l">
              <a:buFont typeface="Courier New"/>
              <a:buChar char="o"/>
            </a:pPr>
            <a:r>
              <a:rPr lang="en-US" sz="1200" b="1"/>
              <a:t>Operating results and rate of growth</a:t>
            </a:r>
            <a:r>
              <a:rPr lang="en-US" sz="1200"/>
              <a:t> – difficult for a new company to forecast and plan for future growth in the e-commerce industry. With the current age of the company, agility is an option to keep up with fluctuating sales performance that will affect overall growth. </a:t>
            </a:r>
          </a:p>
          <a:p>
            <a:pPr marL="609600" lvl="1" indent="0" algn="l"/>
            <a:endParaRPr lang="en-US" sz="1200"/>
          </a:p>
          <a:p>
            <a:pPr algn="l">
              <a:buFont typeface="Calibri"/>
              <a:buChar char="-"/>
            </a:pPr>
            <a:r>
              <a:rPr lang="en-US" sz="1200"/>
              <a:t>The competitive landscape of retailers such as </a:t>
            </a:r>
            <a:r>
              <a:rPr lang="en-US" sz="1200" err="1"/>
              <a:t>WalMart</a:t>
            </a:r>
            <a:r>
              <a:rPr lang="en-US" sz="1200"/>
              <a:t>, Costco and Barnes &amp; Noble often compete on price, promotion, products and place to gain the business of consumers.</a:t>
            </a:r>
          </a:p>
        </p:txBody>
      </p:sp>
    </p:spTree>
    <p:extLst>
      <p:ext uri="{BB962C8B-B14F-4D97-AF65-F5344CB8AC3E}">
        <p14:creationId xmlns:p14="http://schemas.microsoft.com/office/powerpoint/2010/main" val="398991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35"/>
          <p:cNvPicPr preferRelativeResize="0"/>
          <p:nvPr/>
        </p:nvPicPr>
        <p:blipFill rotWithShape="1">
          <a:blip r:embed="rId3">
            <a:alphaModFix/>
          </a:blip>
          <a:srcRect l="637" t="7910" r="2828" b="11365"/>
          <a:stretch/>
        </p:blipFill>
        <p:spPr>
          <a:xfrm>
            <a:off x="-20175" y="-6578"/>
            <a:ext cx="9164221" cy="5146176"/>
          </a:xfrm>
          <a:prstGeom prst="rect">
            <a:avLst/>
          </a:prstGeom>
          <a:noFill/>
          <a:ln>
            <a:noFill/>
          </a:ln>
        </p:spPr>
      </p:pic>
      <p:sp>
        <p:nvSpPr>
          <p:cNvPr id="210" name="Google Shape;210;p35"/>
          <p:cNvSpPr txBox="1">
            <a:spLocks noGrp="1"/>
          </p:cNvSpPr>
          <p:nvPr>
            <p:ph type="subTitle" idx="1"/>
          </p:nvPr>
        </p:nvSpPr>
        <p:spPr>
          <a:xfrm>
            <a:off x="934666" y="1779876"/>
            <a:ext cx="2877300" cy="939474"/>
          </a:xfrm>
          <a:prstGeom prst="rect">
            <a:avLst/>
          </a:prstGeom>
        </p:spPr>
        <p:txBody>
          <a:bodyPr spcFirstLastPara="1" wrap="square" lIns="91425" tIns="91425" rIns="91425" bIns="91425" anchor="b" anchorCtr="0">
            <a:noAutofit/>
          </a:bodyPr>
          <a:lstStyle/>
          <a:p>
            <a:pPr marL="0" indent="0">
              <a:spcAft>
                <a:spcPts val="1600"/>
              </a:spcAft>
            </a:pPr>
            <a:r>
              <a:rPr lang="es" sz="2800" err="1">
                <a:solidFill>
                  <a:schemeClr val="lt1"/>
                </a:solidFill>
              </a:rPr>
              <a:t>Question</a:t>
            </a:r>
            <a:r>
              <a:rPr lang="es">
                <a:solidFill>
                  <a:schemeClr val="lt1"/>
                </a:solidFill>
              </a:rPr>
              <a:t> 7</a:t>
            </a:r>
            <a:endParaRPr sz="2800">
              <a:solidFill>
                <a:schemeClr val="lt1"/>
              </a:solidFill>
            </a:endParaRPr>
          </a:p>
        </p:txBody>
      </p:sp>
      <p:sp>
        <p:nvSpPr>
          <p:cNvPr id="211" name="Google Shape;211;p35"/>
          <p:cNvSpPr/>
          <p:nvPr/>
        </p:nvSpPr>
        <p:spPr>
          <a:xfrm>
            <a:off x="4610100" y="0"/>
            <a:ext cx="4533900" cy="5173800"/>
          </a:xfrm>
          <a:prstGeom prst="rect">
            <a:avLst/>
          </a:prstGeom>
          <a:solidFill>
            <a:schemeClr val="lt1">
              <a:alpha val="723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txBox="1">
            <a:spLocks noGrp="1"/>
          </p:cNvSpPr>
          <p:nvPr>
            <p:ph type="subTitle" idx="4"/>
          </p:nvPr>
        </p:nvSpPr>
        <p:spPr>
          <a:xfrm>
            <a:off x="4610054" y="1720818"/>
            <a:ext cx="4533946" cy="1789840"/>
          </a:xfrm>
          <a:prstGeom prst="rect">
            <a:avLst/>
          </a:prstGeom>
        </p:spPr>
        <p:txBody>
          <a:bodyPr spcFirstLastPara="1" wrap="square" lIns="91425" tIns="91425" rIns="91425" bIns="91425" anchor="t" anchorCtr="0">
            <a:noAutofit/>
          </a:bodyPr>
          <a:lstStyle/>
          <a:p>
            <a:pPr marL="0" indent="0">
              <a:lnSpc>
                <a:spcPct val="114999"/>
              </a:lnSpc>
              <a:spcAft>
                <a:spcPts val="1600"/>
              </a:spcAft>
            </a:pPr>
            <a:r>
              <a:rPr lang="en-US">
                <a:solidFill>
                  <a:srgbClr val="254C6D"/>
                </a:solidFill>
              </a:rPr>
              <a:t>Books, DVDs, and electronics are some of the highest-selling items on the online retailer. Any product that is typically purchased in-store at a low price will be successful at Amazon. Customers turn to e-commerce as they value great prices and the convenience of purchasing from any place at any time.. Businesses would gravitate towards items such as office supplies and building maintenance assets. Items that are promoted to the respective target audiences, could result in consumers visiting Amazon with intent to purchase. </a:t>
            </a:r>
          </a:p>
        </p:txBody>
      </p:sp>
      <p:sp>
        <p:nvSpPr>
          <p:cNvPr id="213" name="Google Shape;213;p35"/>
          <p:cNvSpPr txBox="1">
            <a:spLocks noGrp="1"/>
          </p:cNvSpPr>
          <p:nvPr>
            <p:ph type="subTitle" idx="2"/>
          </p:nvPr>
        </p:nvSpPr>
        <p:spPr>
          <a:xfrm>
            <a:off x="934666" y="2571750"/>
            <a:ext cx="2877300" cy="710880"/>
          </a:xfrm>
          <a:prstGeom prst="rect">
            <a:avLst/>
          </a:prstGeom>
        </p:spPr>
        <p:txBody>
          <a:bodyPr spcFirstLastPara="1" wrap="square" lIns="91425" tIns="91425" rIns="91425" bIns="91425" anchor="t" anchorCtr="0">
            <a:noAutofit/>
          </a:bodyPr>
          <a:lstStyle/>
          <a:p>
            <a:pPr marL="0" indent="0">
              <a:lnSpc>
                <a:spcPct val="114999"/>
              </a:lnSpc>
            </a:pPr>
            <a:r>
              <a:rPr lang="en-US">
                <a:solidFill>
                  <a:schemeClr val="lt1"/>
                </a:solidFill>
              </a:rPr>
              <a:t>Which products sold by Amazon are likely to be most successful? Consider both B2C (business-to-consumer) and B2B (business-to-business). Support your analysis with both marketing theory and empirical research.</a:t>
            </a:r>
          </a:p>
        </p:txBody>
      </p:sp>
    </p:spTree>
    <p:extLst>
      <p:ext uri="{BB962C8B-B14F-4D97-AF65-F5344CB8AC3E}">
        <p14:creationId xmlns:p14="http://schemas.microsoft.com/office/powerpoint/2010/main" val="2841445713"/>
      </p:ext>
    </p:extLst>
  </p:cSld>
  <p:clrMapOvr>
    <a:masterClrMapping/>
  </p:clrMapOvr>
</p:sld>
</file>

<file path=ppt/theme/theme1.xml><?xml version="1.0" encoding="utf-8"?>
<a:theme xmlns:a="http://schemas.openxmlformats.org/drawingml/2006/main" name="Invesment Business Plan by Slidego">
  <a:themeElements>
    <a:clrScheme name="Simple Light">
      <a:dk1>
        <a:srgbClr val="254C6D"/>
      </a:dk1>
      <a:lt1>
        <a:srgbClr val="F3F3F3"/>
      </a:lt1>
      <a:dk2>
        <a:srgbClr val="254C6D"/>
      </a:dk2>
      <a:lt2>
        <a:srgbClr val="EEEEEE"/>
      </a:lt2>
      <a:accent1>
        <a:srgbClr val="254C6D"/>
      </a:accent1>
      <a:accent2>
        <a:srgbClr val="254C6D"/>
      </a:accent2>
      <a:accent3>
        <a:srgbClr val="254C6D"/>
      </a:accent3>
      <a:accent4>
        <a:srgbClr val="254C6D"/>
      </a:accent4>
      <a:accent5>
        <a:srgbClr val="254C6D"/>
      </a:accent5>
      <a:accent6>
        <a:srgbClr val="254C6D"/>
      </a:accent6>
      <a:hlink>
        <a:srgbClr val="254C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2415</Words>
  <Application>Microsoft Office PowerPoint</Application>
  <PresentationFormat>On-screen Show (16:9)</PresentationFormat>
  <Paragraphs>340</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Invesment Business Plan by Slidego</vt:lpstr>
      <vt:lpstr>PowerPoint Presentation</vt:lpstr>
      <vt:lpstr>Competition Analysis</vt:lpstr>
      <vt:lpstr>Problem Statement</vt:lpstr>
      <vt:lpstr>Problem Statement</vt:lpstr>
      <vt:lpstr>Consumer Demand</vt:lpstr>
      <vt:lpstr>PowerPoint Presentation</vt:lpstr>
      <vt:lpstr>PowerPoint Presentation</vt:lpstr>
      <vt:lpstr>Extent of Demand</vt:lpstr>
      <vt:lpstr>PowerPoint Presentation</vt:lpstr>
      <vt:lpstr>PowerPoint Presentation</vt:lpstr>
      <vt:lpstr>Competition Analysis</vt:lpstr>
      <vt:lpstr>Nature of Competition </vt:lpstr>
      <vt:lpstr>PowerPoint Presentation</vt:lpstr>
      <vt:lpstr>Situation Analysis</vt:lpstr>
      <vt:lpstr>P.E.S.T. Analysis  </vt:lpstr>
      <vt:lpstr>PowerPoint Presentation</vt:lpstr>
      <vt:lpstr>Stage of Product Life Cycle</vt:lpstr>
      <vt:lpstr>PowerPoint Presentation</vt:lpstr>
      <vt:lpstr>Question 2:  2c. How can the lessons learned from Amazon be applied to other forms of e-commerce and integrated marketing?  </vt:lpstr>
      <vt:lpstr>Marketing Mix</vt:lpstr>
      <vt:lpstr>PowerPoint Presentation</vt:lpstr>
      <vt:lpstr>PowerPoint Presentation</vt:lpstr>
      <vt:lpstr>SWOT Analysis - Amazon  </vt:lpstr>
      <vt:lpstr>PowerPoint Presentation</vt:lpstr>
      <vt:lpstr>Evaluation of Alternatives</vt:lpstr>
      <vt:lpstr>Alternatives, Solutions and the Pros &amp; Cons:</vt:lpstr>
      <vt:lpstr>Recommendations</vt:lpstr>
      <vt:lpstr>Recommendations </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dc:title>
  <cp:lastModifiedBy>CG-DTE</cp:lastModifiedBy>
  <cp:revision>2</cp:revision>
  <dcterms:modified xsi:type="dcterms:W3CDTF">2025-06-02T05:02:15Z</dcterms:modified>
</cp:coreProperties>
</file>